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1" r:id="rId2"/>
    <p:sldId id="271" r:id="rId3"/>
    <p:sldId id="257" r:id="rId4"/>
    <p:sldId id="266" r:id="rId5"/>
    <p:sldId id="267" r:id="rId6"/>
    <p:sldId id="258" r:id="rId7"/>
    <p:sldId id="259" r:id="rId8"/>
    <p:sldId id="274" r:id="rId9"/>
    <p:sldId id="273" r:id="rId10"/>
    <p:sldId id="262" r:id="rId11"/>
    <p:sldId id="276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94576" autoAdjust="0"/>
  </p:normalViewPr>
  <p:slideViewPr>
    <p:cSldViewPr>
      <p:cViewPr varScale="1">
        <p:scale>
          <a:sx n="79" d="100"/>
          <a:sy n="79" d="100"/>
        </p:scale>
        <p:origin x="1598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image" Target="../media/image3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image" Target="../media/image3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90C32E-2B8F-45E7-9F09-F6478C692B0C}" type="doc">
      <dgm:prSet loTypeId="urn:microsoft.com/office/officeart/2005/8/layout/pyramid2" loCatId="pyramid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de-DE"/>
        </a:p>
      </dgm:t>
    </dgm:pt>
    <dgm:pt modelId="{64ED563B-977A-42E9-BD59-08918C5D59C4}">
      <dgm:prSet/>
      <dgm:spPr/>
      <dgm:t>
        <a:bodyPr/>
        <a:lstStyle/>
        <a:p>
          <a:pPr rtl="0"/>
          <a:r>
            <a:rPr lang="de-DE" b="1" dirty="0"/>
            <a:t>Ziele des Geschichtsunterrichts</a:t>
          </a:r>
          <a:endParaRPr lang="de-DE" dirty="0"/>
        </a:p>
      </dgm:t>
    </dgm:pt>
    <dgm:pt modelId="{9FBE9FEF-960C-40F2-9653-2F9AB818DD48}" type="parTrans" cxnId="{0B458FB7-65A8-4495-B2D5-4F3CA120B771}">
      <dgm:prSet/>
      <dgm:spPr/>
      <dgm:t>
        <a:bodyPr/>
        <a:lstStyle/>
        <a:p>
          <a:endParaRPr lang="de-DE"/>
        </a:p>
      </dgm:t>
    </dgm:pt>
    <dgm:pt modelId="{3769CA4E-060A-4DF9-B22D-D91370FE991F}" type="sibTrans" cxnId="{0B458FB7-65A8-4495-B2D5-4F3CA120B771}">
      <dgm:prSet/>
      <dgm:spPr/>
      <dgm:t>
        <a:bodyPr/>
        <a:lstStyle/>
        <a:p>
          <a:endParaRPr lang="de-DE"/>
        </a:p>
      </dgm:t>
    </dgm:pt>
    <dgm:pt modelId="{54691AF7-1245-47E2-B11D-370B105F761A}">
      <dgm:prSet/>
      <dgm:spPr/>
      <dgm:t>
        <a:bodyPr/>
        <a:lstStyle/>
        <a:p>
          <a:pPr rtl="0"/>
          <a:r>
            <a:rPr lang="de-DE" dirty="0"/>
            <a:t>Entwicklung eines reflektierten Geschichtsbewusstseins</a:t>
          </a:r>
        </a:p>
      </dgm:t>
    </dgm:pt>
    <dgm:pt modelId="{33FC0F67-7B6E-4781-939B-DD70C5996E34}" type="parTrans" cxnId="{34EE3390-8FE4-4CB6-8484-52742C2359E0}">
      <dgm:prSet/>
      <dgm:spPr/>
      <dgm:t>
        <a:bodyPr/>
        <a:lstStyle/>
        <a:p>
          <a:endParaRPr lang="de-DE"/>
        </a:p>
      </dgm:t>
    </dgm:pt>
    <dgm:pt modelId="{B152E582-ACFB-45D3-AD7F-F3FA8C40E9F6}" type="sibTrans" cxnId="{34EE3390-8FE4-4CB6-8484-52742C2359E0}">
      <dgm:prSet/>
      <dgm:spPr/>
      <dgm:t>
        <a:bodyPr/>
        <a:lstStyle/>
        <a:p>
          <a:endParaRPr lang="de-DE"/>
        </a:p>
      </dgm:t>
    </dgm:pt>
    <dgm:pt modelId="{3CB17495-7010-4571-ADF5-F98DD53A9955}">
      <dgm:prSet/>
      <dgm:spPr/>
      <dgm:t>
        <a:bodyPr/>
        <a:lstStyle/>
        <a:p>
          <a:pPr rtl="0"/>
          <a:r>
            <a:rPr lang="de-DE" dirty="0"/>
            <a:t>Förderung multiperspektivischen Denkens </a:t>
          </a:r>
        </a:p>
      </dgm:t>
    </dgm:pt>
    <dgm:pt modelId="{AD4162F5-1D3C-4A18-9F6A-E9A86837BA67}" type="parTrans" cxnId="{F87207B9-BACE-4FD9-B5DE-10B88840A1CA}">
      <dgm:prSet/>
      <dgm:spPr/>
      <dgm:t>
        <a:bodyPr/>
        <a:lstStyle/>
        <a:p>
          <a:endParaRPr lang="de-DE"/>
        </a:p>
      </dgm:t>
    </dgm:pt>
    <dgm:pt modelId="{C011137D-5E1B-4D4E-AC4A-9A15C0E3D13C}" type="sibTrans" cxnId="{F87207B9-BACE-4FD9-B5DE-10B88840A1CA}">
      <dgm:prSet/>
      <dgm:spPr/>
      <dgm:t>
        <a:bodyPr/>
        <a:lstStyle/>
        <a:p>
          <a:endParaRPr lang="de-DE"/>
        </a:p>
      </dgm:t>
    </dgm:pt>
    <dgm:pt modelId="{2078AE5A-B6D3-4A7A-87FA-CE363757F60E}">
      <dgm:prSet/>
      <dgm:spPr/>
      <dgm:t>
        <a:bodyPr/>
        <a:lstStyle/>
        <a:p>
          <a:pPr rtl="0"/>
          <a:r>
            <a:rPr lang="de-DE" dirty="0"/>
            <a:t>Herausbildung kritischer Urteilsfähigkeit </a:t>
          </a:r>
        </a:p>
      </dgm:t>
    </dgm:pt>
    <dgm:pt modelId="{A9FD62A6-27C9-4B6D-8153-167C697EEAA1}" type="parTrans" cxnId="{D203D661-265B-484A-9639-D92971BF7D2B}">
      <dgm:prSet/>
      <dgm:spPr/>
      <dgm:t>
        <a:bodyPr/>
        <a:lstStyle/>
        <a:p>
          <a:endParaRPr lang="de-DE"/>
        </a:p>
      </dgm:t>
    </dgm:pt>
    <dgm:pt modelId="{DA2FBF88-56F7-45E8-A1A7-92CE9437D47A}" type="sibTrans" cxnId="{D203D661-265B-484A-9639-D92971BF7D2B}">
      <dgm:prSet/>
      <dgm:spPr/>
      <dgm:t>
        <a:bodyPr/>
        <a:lstStyle/>
        <a:p>
          <a:endParaRPr lang="de-DE"/>
        </a:p>
      </dgm:t>
    </dgm:pt>
    <dgm:pt modelId="{386F61A1-1F15-47AA-8EE8-02A80577A86B}" type="pres">
      <dgm:prSet presAssocID="{DC90C32E-2B8F-45E7-9F09-F6478C692B0C}" presName="compositeShape" presStyleCnt="0">
        <dgm:presLayoutVars>
          <dgm:dir/>
          <dgm:resizeHandles/>
        </dgm:presLayoutVars>
      </dgm:prSet>
      <dgm:spPr/>
    </dgm:pt>
    <dgm:pt modelId="{94E98DEB-66CA-49B3-B529-DF8DE4035873}" type="pres">
      <dgm:prSet presAssocID="{DC90C32E-2B8F-45E7-9F09-F6478C692B0C}" presName="pyramid" presStyleLbl="node1" presStyleIdx="0" presStyleCnt="1"/>
      <dgm:spPr/>
    </dgm:pt>
    <dgm:pt modelId="{D1579B3A-7BEB-4490-9EBC-A353E6F8F305}" type="pres">
      <dgm:prSet presAssocID="{DC90C32E-2B8F-45E7-9F09-F6478C692B0C}" presName="theList" presStyleCnt="0"/>
      <dgm:spPr/>
    </dgm:pt>
    <dgm:pt modelId="{618CA857-BA6E-48FA-952B-AA4B6332F9AE}" type="pres">
      <dgm:prSet presAssocID="{64ED563B-977A-42E9-BD59-08918C5D59C4}" presName="aNode" presStyleLbl="fgAcc1" presStyleIdx="0" presStyleCnt="4" custLinFactX="-18189" custLinFactY="-13409" custLinFactNeighborX="-100000" custLinFactNeighborY="-100000">
        <dgm:presLayoutVars>
          <dgm:bulletEnabled val="1"/>
        </dgm:presLayoutVars>
      </dgm:prSet>
      <dgm:spPr/>
    </dgm:pt>
    <dgm:pt modelId="{E8C82B57-20F8-4B1F-9D93-3F35D5569D9A}" type="pres">
      <dgm:prSet presAssocID="{64ED563B-977A-42E9-BD59-08918C5D59C4}" presName="aSpace" presStyleCnt="0"/>
      <dgm:spPr/>
    </dgm:pt>
    <dgm:pt modelId="{01E8062E-5D62-4FED-AA85-D4089B0F8913}" type="pres">
      <dgm:prSet presAssocID="{54691AF7-1245-47E2-B11D-370B105F761A}" presName="aNode" presStyleLbl="fgAcc1" presStyleIdx="1" presStyleCnt="4">
        <dgm:presLayoutVars>
          <dgm:bulletEnabled val="1"/>
        </dgm:presLayoutVars>
      </dgm:prSet>
      <dgm:spPr/>
    </dgm:pt>
    <dgm:pt modelId="{05D75171-D205-48D1-A825-0DB2DB0C61A4}" type="pres">
      <dgm:prSet presAssocID="{54691AF7-1245-47E2-B11D-370B105F761A}" presName="aSpace" presStyleCnt="0"/>
      <dgm:spPr/>
    </dgm:pt>
    <dgm:pt modelId="{C7792014-B4FE-4BCA-8396-13858A3943FF}" type="pres">
      <dgm:prSet presAssocID="{3CB17495-7010-4571-ADF5-F98DD53A9955}" presName="aNode" presStyleLbl="fgAcc1" presStyleIdx="2" presStyleCnt="4">
        <dgm:presLayoutVars>
          <dgm:bulletEnabled val="1"/>
        </dgm:presLayoutVars>
      </dgm:prSet>
      <dgm:spPr/>
    </dgm:pt>
    <dgm:pt modelId="{7223CF21-51D6-47AC-A5AE-D4BDB7E6125B}" type="pres">
      <dgm:prSet presAssocID="{3CB17495-7010-4571-ADF5-F98DD53A9955}" presName="aSpace" presStyleCnt="0"/>
      <dgm:spPr/>
    </dgm:pt>
    <dgm:pt modelId="{1B6CCD5B-9F0F-45C0-B0E7-8BD47D68492C}" type="pres">
      <dgm:prSet presAssocID="{2078AE5A-B6D3-4A7A-87FA-CE363757F60E}" presName="aNode" presStyleLbl="fgAcc1" presStyleIdx="3" presStyleCnt="4">
        <dgm:presLayoutVars>
          <dgm:bulletEnabled val="1"/>
        </dgm:presLayoutVars>
      </dgm:prSet>
      <dgm:spPr/>
    </dgm:pt>
    <dgm:pt modelId="{66E6CF7D-D56C-4A76-97AF-AE4137DC12AA}" type="pres">
      <dgm:prSet presAssocID="{2078AE5A-B6D3-4A7A-87FA-CE363757F60E}" presName="aSpace" presStyleCnt="0"/>
      <dgm:spPr/>
    </dgm:pt>
  </dgm:ptLst>
  <dgm:cxnLst>
    <dgm:cxn modelId="{85C1471F-3A00-417B-ADA9-329D1B15F9DE}" type="presOf" srcId="{54691AF7-1245-47E2-B11D-370B105F761A}" destId="{01E8062E-5D62-4FED-AA85-D4089B0F8913}" srcOrd="0" destOrd="0" presId="urn:microsoft.com/office/officeart/2005/8/layout/pyramid2"/>
    <dgm:cxn modelId="{D203D661-265B-484A-9639-D92971BF7D2B}" srcId="{DC90C32E-2B8F-45E7-9F09-F6478C692B0C}" destId="{2078AE5A-B6D3-4A7A-87FA-CE363757F60E}" srcOrd="3" destOrd="0" parTransId="{A9FD62A6-27C9-4B6D-8153-167C697EEAA1}" sibTransId="{DA2FBF88-56F7-45E8-A1A7-92CE9437D47A}"/>
    <dgm:cxn modelId="{34EE3390-8FE4-4CB6-8484-52742C2359E0}" srcId="{DC90C32E-2B8F-45E7-9F09-F6478C692B0C}" destId="{54691AF7-1245-47E2-B11D-370B105F761A}" srcOrd="1" destOrd="0" parTransId="{33FC0F67-7B6E-4781-939B-DD70C5996E34}" sibTransId="{B152E582-ACFB-45D3-AD7F-F3FA8C40E9F6}"/>
    <dgm:cxn modelId="{D3C22DA7-D446-46A1-9CF0-6733E5E9A009}" type="presOf" srcId="{64ED563B-977A-42E9-BD59-08918C5D59C4}" destId="{618CA857-BA6E-48FA-952B-AA4B6332F9AE}" srcOrd="0" destOrd="0" presId="urn:microsoft.com/office/officeart/2005/8/layout/pyramid2"/>
    <dgm:cxn modelId="{0B458FB7-65A8-4495-B2D5-4F3CA120B771}" srcId="{DC90C32E-2B8F-45E7-9F09-F6478C692B0C}" destId="{64ED563B-977A-42E9-BD59-08918C5D59C4}" srcOrd="0" destOrd="0" parTransId="{9FBE9FEF-960C-40F2-9653-2F9AB818DD48}" sibTransId="{3769CA4E-060A-4DF9-B22D-D91370FE991F}"/>
    <dgm:cxn modelId="{F87207B9-BACE-4FD9-B5DE-10B88840A1CA}" srcId="{DC90C32E-2B8F-45E7-9F09-F6478C692B0C}" destId="{3CB17495-7010-4571-ADF5-F98DD53A9955}" srcOrd="2" destOrd="0" parTransId="{AD4162F5-1D3C-4A18-9F6A-E9A86837BA67}" sibTransId="{C011137D-5E1B-4D4E-AC4A-9A15C0E3D13C}"/>
    <dgm:cxn modelId="{27B174BF-4747-4F87-BF60-FB2216F157C7}" type="presOf" srcId="{3CB17495-7010-4571-ADF5-F98DD53A9955}" destId="{C7792014-B4FE-4BCA-8396-13858A3943FF}" srcOrd="0" destOrd="0" presId="urn:microsoft.com/office/officeart/2005/8/layout/pyramid2"/>
    <dgm:cxn modelId="{67F997D3-CD04-4928-BCDF-E22421ECD0D7}" type="presOf" srcId="{DC90C32E-2B8F-45E7-9F09-F6478C692B0C}" destId="{386F61A1-1F15-47AA-8EE8-02A80577A86B}" srcOrd="0" destOrd="0" presId="urn:microsoft.com/office/officeart/2005/8/layout/pyramid2"/>
    <dgm:cxn modelId="{0CCDC0FF-3703-4AC4-B317-45B876473F51}" type="presOf" srcId="{2078AE5A-B6D3-4A7A-87FA-CE363757F60E}" destId="{1B6CCD5B-9F0F-45C0-B0E7-8BD47D68492C}" srcOrd="0" destOrd="0" presId="urn:microsoft.com/office/officeart/2005/8/layout/pyramid2"/>
    <dgm:cxn modelId="{AF256280-91AC-4ACD-B8AE-0BF2B757FC0F}" type="presParOf" srcId="{386F61A1-1F15-47AA-8EE8-02A80577A86B}" destId="{94E98DEB-66CA-49B3-B529-DF8DE4035873}" srcOrd="0" destOrd="0" presId="urn:microsoft.com/office/officeart/2005/8/layout/pyramid2"/>
    <dgm:cxn modelId="{FD4F4194-DE47-44A1-A792-FC00F09E3D77}" type="presParOf" srcId="{386F61A1-1F15-47AA-8EE8-02A80577A86B}" destId="{D1579B3A-7BEB-4490-9EBC-A353E6F8F305}" srcOrd="1" destOrd="0" presId="urn:microsoft.com/office/officeart/2005/8/layout/pyramid2"/>
    <dgm:cxn modelId="{AEAD8D9A-EA0F-4EB8-BB55-9240AF6E5F97}" type="presParOf" srcId="{D1579B3A-7BEB-4490-9EBC-A353E6F8F305}" destId="{618CA857-BA6E-48FA-952B-AA4B6332F9AE}" srcOrd="0" destOrd="0" presId="urn:microsoft.com/office/officeart/2005/8/layout/pyramid2"/>
    <dgm:cxn modelId="{E54F1D0B-A6C0-409C-B077-074C06A2FBA6}" type="presParOf" srcId="{D1579B3A-7BEB-4490-9EBC-A353E6F8F305}" destId="{E8C82B57-20F8-4B1F-9D93-3F35D5569D9A}" srcOrd="1" destOrd="0" presId="urn:microsoft.com/office/officeart/2005/8/layout/pyramid2"/>
    <dgm:cxn modelId="{D08AEAB0-DD0B-41C3-9A02-E4BB4EC501DF}" type="presParOf" srcId="{D1579B3A-7BEB-4490-9EBC-A353E6F8F305}" destId="{01E8062E-5D62-4FED-AA85-D4089B0F8913}" srcOrd="2" destOrd="0" presId="urn:microsoft.com/office/officeart/2005/8/layout/pyramid2"/>
    <dgm:cxn modelId="{A3B855E8-A7A6-4F7D-9D36-699924E194D2}" type="presParOf" srcId="{D1579B3A-7BEB-4490-9EBC-A353E6F8F305}" destId="{05D75171-D205-48D1-A825-0DB2DB0C61A4}" srcOrd="3" destOrd="0" presId="urn:microsoft.com/office/officeart/2005/8/layout/pyramid2"/>
    <dgm:cxn modelId="{C51856CD-99CC-4634-98F5-D59E7F4DCA04}" type="presParOf" srcId="{D1579B3A-7BEB-4490-9EBC-A353E6F8F305}" destId="{C7792014-B4FE-4BCA-8396-13858A3943FF}" srcOrd="4" destOrd="0" presId="urn:microsoft.com/office/officeart/2005/8/layout/pyramid2"/>
    <dgm:cxn modelId="{01552E3F-ABCA-4122-A930-ED962856412A}" type="presParOf" srcId="{D1579B3A-7BEB-4490-9EBC-A353E6F8F305}" destId="{7223CF21-51D6-47AC-A5AE-D4BDB7E6125B}" srcOrd="5" destOrd="0" presId="urn:microsoft.com/office/officeart/2005/8/layout/pyramid2"/>
    <dgm:cxn modelId="{BD76EF99-C4D6-4F25-BF2A-07BB65632212}" type="presParOf" srcId="{D1579B3A-7BEB-4490-9EBC-A353E6F8F305}" destId="{1B6CCD5B-9F0F-45C0-B0E7-8BD47D68492C}" srcOrd="6" destOrd="0" presId="urn:microsoft.com/office/officeart/2005/8/layout/pyramid2"/>
    <dgm:cxn modelId="{A71C7353-484C-4886-8734-92D8376AEBC2}" type="presParOf" srcId="{D1579B3A-7BEB-4490-9EBC-A353E6F8F305}" destId="{66E6CF7D-D56C-4A76-97AF-AE4137DC12AA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540279-9F18-48FE-99F0-939FA4F745F6}" type="doc">
      <dgm:prSet loTypeId="urn:microsoft.com/office/officeart/2005/8/layout/venn1" loCatId="relationship" qsTypeId="urn:microsoft.com/office/officeart/2005/8/quickstyle/simple4" qsCatId="simple" csTypeId="urn:microsoft.com/office/officeart/2005/8/colors/colorful1" csCatId="colorful" phldr="1"/>
      <dgm:spPr/>
    </dgm:pt>
    <dgm:pt modelId="{575D9872-E9A6-4BCD-9F67-67F1424560E5}">
      <dgm:prSet phldrT="[Text]" custT="1"/>
      <dgm:spPr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C00000"/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de-DE" sz="2000" dirty="0"/>
            <a:t>Sachkompetenz</a:t>
          </a:r>
        </a:p>
      </dgm:t>
    </dgm:pt>
    <dgm:pt modelId="{C07D0A01-F274-4DAB-BC4C-72E16BFB3869}" type="parTrans" cxnId="{D3F16F0A-2B2E-47B3-99E0-901270887A0B}">
      <dgm:prSet/>
      <dgm:spPr/>
      <dgm:t>
        <a:bodyPr/>
        <a:lstStyle/>
        <a:p>
          <a:endParaRPr lang="de-DE"/>
        </a:p>
      </dgm:t>
    </dgm:pt>
    <dgm:pt modelId="{97507679-93CC-4703-BCD1-639F5253D74B}" type="sibTrans" cxnId="{D3F16F0A-2B2E-47B3-99E0-901270887A0B}">
      <dgm:prSet/>
      <dgm:spPr/>
      <dgm:t>
        <a:bodyPr/>
        <a:lstStyle/>
        <a:p>
          <a:endParaRPr lang="de-DE"/>
        </a:p>
      </dgm:t>
    </dgm:pt>
    <dgm:pt modelId="{488C7952-DB82-476A-855F-8F7A551906B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de-DE" sz="2000" dirty="0"/>
            <a:t>Urteils-</a:t>
          </a:r>
          <a:r>
            <a:rPr lang="de-DE" sz="2000" dirty="0" err="1"/>
            <a:t>kompetenz</a:t>
          </a:r>
          <a:endParaRPr lang="de-DE" sz="2000" dirty="0"/>
        </a:p>
      </dgm:t>
    </dgm:pt>
    <dgm:pt modelId="{465D94D7-3CE9-4701-AA56-5E2A66CE74D5}" type="parTrans" cxnId="{32ABAAB4-3E44-4DAF-9FDA-49D182F7AD33}">
      <dgm:prSet/>
      <dgm:spPr/>
      <dgm:t>
        <a:bodyPr/>
        <a:lstStyle/>
        <a:p>
          <a:endParaRPr lang="de-DE"/>
        </a:p>
      </dgm:t>
    </dgm:pt>
    <dgm:pt modelId="{2401BD22-52E7-482C-8B8F-924534AFE833}" type="sibTrans" cxnId="{32ABAAB4-3E44-4DAF-9FDA-49D182F7AD33}">
      <dgm:prSet/>
      <dgm:spPr/>
      <dgm:t>
        <a:bodyPr/>
        <a:lstStyle/>
        <a:p>
          <a:endParaRPr lang="de-DE"/>
        </a:p>
      </dgm:t>
    </dgm:pt>
    <dgm:pt modelId="{7157BBD2-8157-4C39-85F1-187180704119}">
      <dgm:prSet phldrT="[Text]" custT="1"/>
      <dgm:spPr>
        <a:gradFill rotWithShape="0">
          <a:gsLst>
            <a:gs pos="0">
              <a:schemeClr val="accent1"/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r>
            <a:rPr lang="de-DE" sz="2000" dirty="0"/>
            <a:t>Methoden-</a:t>
          </a:r>
          <a:r>
            <a:rPr lang="de-DE" sz="2000" dirty="0" err="1"/>
            <a:t>kompetenz</a:t>
          </a:r>
          <a:endParaRPr lang="de-DE" sz="2000" dirty="0"/>
        </a:p>
      </dgm:t>
    </dgm:pt>
    <dgm:pt modelId="{FC10D599-B819-4483-878A-A49BE750EA5B}" type="parTrans" cxnId="{6ECFB865-5D4B-4223-9CDA-4C4FE2C8E488}">
      <dgm:prSet/>
      <dgm:spPr/>
      <dgm:t>
        <a:bodyPr/>
        <a:lstStyle/>
        <a:p>
          <a:endParaRPr lang="de-DE"/>
        </a:p>
      </dgm:t>
    </dgm:pt>
    <dgm:pt modelId="{ED03894B-5A89-4DDC-9185-FCB2F273978D}" type="sibTrans" cxnId="{6ECFB865-5D4B-4223-9CDA-4C4FE2C8E488}">
      <dgm:prSet/>
      <dgm:spPr/>
      <dgm:t>
        <a:bodyPr/>
        <a:lstStyle/>
        <a:p>
          <a:endParaRPr lang="de-DE"/>
        </a:p>
      </dgm:t>
    </dgm:pt>
    <dgm:pt modelId="{5B32AAAC-34FE-4ECD-AFC5-FB4592542765}" type="pres">
      <dgm:prSet presAssocID="{7A540279-9F18-48FE-99F0-939FA4F745F6}" presName="compositeShape" presStyleCnt="0">
        <dgm:presLayoutVars>
          <dgm:chMax val="7"/>
          <dgm:dir/>
          <dgm:resizeHandles val="exact"/>
        </dgm:presLayoutVars>
      </dgm:prSet>
      <dgm:spPr/>
    </dgm:pt>
    <dgm:pt modelId="{4AEB64BF-0C84-437A-947C-5E217FB80FC9}" type="pres">
      <dgm:prSet presAssocID="{575D9872-E9A6-4BCD-9F67-67F1424560E5}" presName="circ1" presStyleLbl="vennNode1" presStyleIdx="0" presStyleCnt="3"/>
      <dgm:spPr/>
    </dgm:pt>
    <dgm:pt modelId="{74A09F06-1CFD-407C-A147-C3A402C08409}" type="pres">
      <dgm:prSet presAssocID="{575D9872-E9A6-4BCD-9F67-67F1424560E5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D2F54E9-8A3B-4453-8780-3C3FFF7D8B4A}" type="pres">
      <dgm:prSet presAssocID="{488C7952-DB82-476A-855F-8F7A551906BA}" presName="circ2" presStyleLbl="vennNode1" presStyleIdx="1" presStyleCnt="3" custLinFactNeighborX="658" custLinFactNeighborY="-943"/>
      <dgm:spPr/>
    </dgm:pt>
    <dgm:pt modelId="{BE5AF1BC-49CF-48F6-8B2C-E27A252872BC}" type="pres">
      <dgm:prSet presAssocID="{488C7952-DB82-476A-855F-8F7A551906BA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7E3552D-2E0D-4FAD-BCE8-94AF44E7F2E2}" type="pres">
      <dgm:prSet presAssocID="{7157BBD2-8157-4C39-85F1-187180704119}" presName="circ3" presStyleLbl="vennNode1" presStyleIdx="2" presStyleCnt="3"/>
      <dgm:spPr/>
    </dgm:pt>
    <dgm:pt modelId="{86725E8A-3B5B-4BF3-B049-F46AE90439E6}" type="pres">
      <dgm:prSet presAssocID="{7157BBD2-8157-4C39-85F1-187180704119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3F16F0A-2B2E-47B3-99E0-901270887A0B}" srcId="{7A540279-9F18-48FE-99F0-939FA4F745F6}" destId="{575D9872-E9A6-4BCD-9F67-67F1424560E5}" srcOrd="0" destOrd="0" parTransId="{C07D0A01-F274-4DAB-BC4C-72E16BFB3869}" sibTransId="{97507679-93CC-4703-BCD1-639F5253D74B}"/>
    <dgm:cxn modelId="{043EDC24-CB17-46EB-BCC6-2396482E4F9B}" type="presOf" srcId="{575D9872-E9A6-4BCD-9F67-67F1424560E5}" destId="{74A09F06-1CFD-407C-A147-C3A402C08409}" srcOrd="1" destOrd="0" presId="urn:microsoft.com/office/officeart/2005/8/layout/venn1"/>
    <dgm:cxn modelId="{6ECFB865-5D4B-4223-9CDA-4C4FE2C8E488}" srcId="{7A540279-9F18-48FE-99F0-939FA4F745F6}" destId="{7157BBD2-8157-4C39-85F1-187180704119}" srcOrd="2" destOrd="0" parTransId="{FC10D599-B819-4483-878A-A49BE750EA5B}" sibTransId="{ED03894B-5A89-4DDC-9185-FCB2F273978D}"/>
    <dgm:cxn modelId="{7EB5A47D-766E-4C0F-8650-1CC2A4672756}" type="presOf" srcId="{7157BBD2-8157-4C39-85F1-187180704119}" destId="{77E3552D-2E0D-4FAD-BCE8-94AF44E7F2E2}" srcOrd="0" destOrd="0" presId="urn:microsoft.com/office/officeart/2005/8/layout/venn1"/>
    <dgm:cxn modelId="{62B5C297-1449-4AC2-8FCB-3A39B34DC938}" type="presOf" srcId="{7A540279-9F18-48FE-99F0-939FA4F745F6}" destId="{5B32AAAC-34FE-4ECD-AFC5-FB4592542765}" srcOrd="0" destOrd="0" presId="urn:microsoft.com/office/officeart/2005/8/layout/venn1"/>
    <dgm:cxn modelId="{0DC222AF-ECA6-479C-B567-C8ADDDAA2FF5}" type="presOf" srcId="{488C7952-DB82-476A-855F-8F7A551906BA}" destId="{3D2F54E9-8A3B-4453-8780-3C3FFF7D8B4A}" srcOrd="0" destOrd="0" presId="urn:microsoft.com/office/officeart/2005/8/layout/venn1"/>
    <dgm:cxn modelId="{32ABAAB4-3E44-4DAF-9FDA-49D182F7AD33}" srcId="{7A540279-9F18-48FE-99F0-939FA4F745F6}" destId="{488C7952-DB82-476A-855F-8F7A551906BA}" srcOrd="1" destOrd="0" parTransId="{465D94D7-3CE9-4701-AA56-5E2A66CE74D5}" sibTransId="{2401BD22-52E7-482C-8B8F-924534AFE833}"/>
    <dgm:cxn modelId="{B48E7AEA-439B-4358-8258-43D7ECA0324D}" type="presOf" srcId="{488C7952-DB82-476A-855F-8F7A551906BA}" destId="{BE5AF1BC-49CF-48F6-8B2C-E27A252872BC}" srcOrd="1" destOrd="0" presId="urn:microsoft.com/office/officeart/2005/8/layout/venn1"/>
    <dgm:cxn modelId="{6FD612ED-41FC-4C5E-A591-6AA38C61FF17}" type="presOf" srcId="{575D9872-E9A6-4BCD-9F67-67F1424560E5}" destId="{4AEB64BF-0C84-437A-947C-5E217FB80FC9}" srcOrd="0" destOrd="0" presId="urn:microsoft.com/office/officeart/2005/8/layout/venn1"/>
    <dgm:cxn modelId="{885CCFF6-9838-44D0-A569-144D79ABAC4F}" type="presOf" srcId="{7157BBD2-8157-4C39-85F1-187180704119}" destId="{86725E8A-3B5B-4BF3-B049-F46AE90439E6}" srcOrd="1" destOrd="0" presId="urn:microsoft.com/office/officeart/2005/8/layout/venn1"/>
    <dgm:cxn modelId="{6C8A9650-1A6F-48C6-A568-EF682456E347}" type="presParOf" srcId="{5B32AAAC-34FE-4ECD-AFC5-FB4592542765}" destId="{4AEB64BF-0C84-437A-947C-5E217FB80FC9}" srcOrd="0" destOrd="0" presId="urn:microsoft.com/office/officeart/2005/8/layout/venn1"/>
    <dgm:cxn modelId="{B0C4C13D-7091-4A1C-A345-F045064F0E07}" type="presParOf" srcId="{5B32AAAC-34FE-4ECD-AFC5-FB4592542765}" destId="{74A09F06-1CFD-407C-A147-C3A402C08409}" srcOrd="1" destOrd="0" presId="urn:microsoft.com/office/officeart/2005/8/layout/venn1"/>
    <dgm:cxn modelId="{C357CF34-9ABF-478D-9203-A13FC0F113D2}" type="presParOf" srcId="{5B32AAAC-34FE-4ECD-AFC5-FB4592542765}" destId="{3D2F54E9-8A3B-4453-8780-3C3FFF7D8B4A}" srcOrd="2" destOrd="0" presId="urn:microsoft.com/office/officeart/2005/8/layout/venn1"/>
    <dgm:cxn modelId="{FD0B2DA3-B9DE-4406-882C-683ABF03640B}" type="presParOf" srcId="{5B32AAAC-34FE-4ECD-AFC5-FB4592542765}" destId="{BE5AF1BC-49CF-48F6-8B2C-E27A252872BC}" srcOrd="3" destOrd="0" presId="urn:microsoft.com/office/officeart/2005/8/layout/venn1"/>
    <dgm:cxn modelId="{E88E4DEF-523F-40AE-B159-CA8A34ED7760}" type="presParOf" srcId="{5B32AAAC-34FE-4ECD-AFC5-FB4592542765}" destId="{77E3552D-2E0D-4FAD-BCE8-94AF44E7F2E2}" srcOrd="4" destOrd="0" presId="urn:microsoft.com/office/officeart/2005/8/layout/venn1"/>
    <dgm:cxn modelId="{F3B7F10A-A63C-4E36-B0D4-A4968A615AEF}" type="presParOf" srcId="{5B32AAAC-34FE-4ECD-AFC5-FB4592542765}" destId="{86725E8A-3B5B-4BF3-B049-F46AE90439E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C606AD-2068-4844-A35A-DA2E21F4D3D1}" type="doc">
      <dgm:prSet loTypeId="urn:microsoft.com/office/officeart/2005/8/layout/hList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18906CD7-9EA4-48B7-A6A5-8DB1CC1C0F99}">
      <dgm:prSet/>
      <dgm:spPr/>
      <dgm:t>
        <a:bodyPr/>
        <a:lstStyle/>
        <a:p>
          <a:pPr rtl="0"/>
          <a:r>
            <a:rPr lang="de-DE" b="1" dirty="0"/>
            <a:t>Die vertiefte inhaltliche Auseinandersetzung mit historischen Problemen und Fragestellungen: </a:t>
          </a:r>
          <a:endParaRPr lang="de-DE" dirty="0"/>
        </a:p>
      </dgm:t>
    </dgm:pt>
    <dgm:pt modelId="{5F04EB7F-6B7D-4ABC-B270-B5CB7FF03899}" type="parTrans" cxnId="{B31CDB16-BA13-4B8D-AB80-ACCC2651B41F}">
      <dgm:prSet/>
      <dgm:spPr/>
      <dgm:t>
        <a:bodyPr/>
        <a:lstStyle/>
        <a:p>
          <a:endParaRPr lang="de-DE"/>
        </a:p>
      </dgm:t>
    </dgm:pt>
    <dgm:pt modelId="{BE15081D-8108-413E-BB3B-87139244106F}" type="sibTrans" cxnId="{B31CDB16-BA13-4B8D-AB80-ACCC2651B41F}">
      <dgm:prSet/>
      <dgm:spPr/>
      <dgm:t>
        <a:bodyPr/>
        <a:lstStyle/>
        <a:p>
          <a:endParaRPr lang="de-DE"/>
        </a:p>
      </dgm:t>
    </dgm:pt>
    <dgm:pt modelId="{E503E5E3-8EB7-41EC-A6B6-870219E17E3C}">
      <dgm:prSet/>
      <dgm:spPr/>
      <dgm:t>
        <a:bodyPr/>
        <a:lstStyle/>
        <a:p>
          <a:endParaRPr lang="de-DE" dirty="0"/>
        </a:p>
      </dgm:t>
    </dgm:pt>
    <dgm:pt modelId="{E076594E-154C-49F9-91AD-FFE8A831A762}" type="parTrans" cxnId="{1E978E2D-7A4D-409C-B7D9-FDB20FC96C77}">
      <dgm:prSet/>
      <dgm:spPr/>
      <dgm:t>
        <a:bodyPr/>
        <a:lstStyle/>
        <a:p>
          <a:endParaRPr lang="de-DE"/>
        </a:p>
      </dgm:t>
    </dgm:pt>
    <dgm:pt modelId="{C11EC92C-D435-4C0C-914F-8D06B5D42903}" type="sibTrans" cxnId="{1E978E2D-7A4D-409C-B7D9-FDB20FC96C77}">
      <dgm:prSet/>
      <dgm:spPr/>
      <dgm:t>
        <a:bodyPr/>
        <a:lstStyle/>
        <a:p>
          <a:endParaRPr lang="de-DE"/>
        </a:p>
      </dgm:t>
    </dgm:pt>
    <dgm:pt modelId="{E2404593-6590-436B-A08E-408B3D88658A}">
      <dgm:prSet/>
      <dgm:spPr/>
      <dgm:t>
        <a:bodyPr/>
        <a:lstStyle/>
        <a:p>
          <a:endParaRPr lang="de-DE" dirty="0"/>
        </a:p>
      </dgm:t>
    </dgm:pt>
    <dgm:pt modelId="{4CD6D629-745C-488C-8F0D-18EEF1AC469C}" type="parTrans" cxnId="{40935C13-47A4-4D3F-9F45-E1A7BF4D846E}">
      <dgm:prSet/>
      <dgm:spPr/>
      <dgm:t>
        <a:bodyPr/>
        <a:lstStyle/>
        <a:p>
          <a:endParaRPr lang="de-DE"/>
        </a:p>
      </dgm:t>
    </dgm:pt>
    <dgm:pt modelId="{F4922E15-D6A8-44D8-B0DE-F6BECD0BFDE6}" type="sibTrans" cxnId="{40935C13-47A4-4D3F-9F45-E1A7BF4D846E}">
      <dgm:prSet/>
      <dgm:spPr/>
      <dgm:t>
        <a:bodyPr/>
        <a:lstStyle/>
        <a:p>
          <a:endParaRPr lang="de-DE"/>
        </a:p>
      </dgm:t>
    </dgm:pt>
    <dgm:pt modelId="{E911B323-0AEA-4269-9FB4-3D25A2865886}">
      <dgm:prSet/>
      <dgm:spPr/>
      <dgm:t>
        <a:bodyPr/>
        <a:lstStyle/>
        <a:p>
          <a:pPr rtl="0"/>
          <a:endParaRPr lang="de-DE" dirty="0"/>
        </a:p>
      </dgm:t>
    </dgm:pt>
    <dgm:pt modelId="{311D7CB4-4D51-48AF-958D-47749F5F45CE}" type="parTrans" cxnId="{F4EC47C8-D06F-4E0E-8102-C2A4586AE141}">
      <dgm:prSet/>
      <dgm:spPr/>
      <dgm:t>
        <a:bodyPr/>
        <a:lstStyle/>
        <a:p>
          <a:endParaRPr lang="de-DE"/>
        </a:p>
      </dgm:t>
    </dgm:pt>
    <dgm:pt modelId="{E17F6027-E3D1-4FF0-9E0C-675A4F02326A}" type="sibTrans" cxnId="{F4EC47C8-D06F-4E0E-8102-C2A4586AE141}">
      <dgm:prSet/>
      <dgm:spPr/>
      <dgm:t>
        <a:bodyPr/>
        <a:lstStyle/>
        <a:p>
          <a:endParaRPr lang="de-DE"/>
        </a:p>
      </dgm:t>
    </dgm:pt>
    <dgm:pt modelId="{8154E89A-41D3-4708-87E6-9E45087D6850}">
      <dgm:prSet/>
      <dgm:spPr/>
      <dgm:t>
        <a:bodyPr/>
        <a:lstStyle/>
        <a:p>
          <a:endParaRPr lang="de-DE">
            <a:solidFill>
              <a:schemeClr val="bg1"/>
            </a:solidFill>
          </a:endParaRPr>
        </a:p>
      </dgm:t>
    </dgm:pt>
    <dgm:pt modelId="{0DFF7740-035B-483E-94C6-202F0783651C}" type="sibTrans" cxnId="{74AD072A-10BD-4C41-92F0-2085E7FDAE57}">
      <dgm:prSet/>
      <dgm:spPr/>
      <dgm:t>
        <a:bodyPr/>
        <a:lstStyle/>
        <a:p>
          <a:endParaRPr lang="de-DE"/>
        </a:p>
      </dgm:t>
    </dgm:pt>
    <dgm:pt modelId="{A8F20B44-629A-47ED-860D-F9454E865219}" type="parTrans" cxnId="{74AD072A-10BD-4C41-92F0-2085E7FDAE57}">
      <dgm:prSet/>
      <dgm:spPr/>
      <dgm:t>
        <a:bodyPr/>
        <a:lstStyle/>
        <a:p>
          <a:endParaRPr lang="de-DE"/>
        </a:p>
      </dgm:t>
    </dgm:pt>
    <dgm:pt modelId="{54E42D29-EE65-4F98-B9BC-62CB8B2A2160}">
      <dgm:prSet custT="1"/>
      <dgm:spPr>
        <a:blipFill rotWithShape="0">
          <a:blip xmlns:r="http://schemas.openxmlformats.org/officeDocument/2006/relationships" r:embed="rId1">
            <a:alphaModFix amt="39000"/>
          </a:blip>
          <a:stretch>
            <a:fillRect/>
          </a:stretch>
        </a:blipFill>
      </dgm:spPr>
      <dgm:t>
        <a:bodyPr/>
        <a:lstStyle/>
        <a:p>
          <a:r>
            <a:rPr lang="de-DE" sz="2000" b="1" dirty="0">
              <a:solidFill>
                <a:schemeClr val="bg1"/>
              </a:solidFill>
            </a:rPr>
            <a:t>Historische Sachverhalte aus verschiedenen Epochen </a:t>
          </a:r>
        </a:p>
        <a:p>
          <a:r>
            <a:rPr lang="de-DE" sz="1100" b="1" dirty="0">
              <a:solidFill>
                <a:schemeClr val="bg1"/>
              </a:solidFill>
            </a:rPr>
            <a:t>(</a:t>
          </a:r>
          <a:r>
            <a:rPr lang="de-DE" sz="1600" b="1" dirty="0">
              <a:solidFill>
                <a:schemeClr val="bg1"/>
              </a:solidFill>
            </a:rPr>
            <a:t>Antike, Mittelalter, Frühe Neuzeit, Neuzeit, Zeitgeschichte)</a:t>
          </a:r>
          <a:endParaRPr lang="de-DE" sz="1100" b="1" dirty="0">
            <a:solidFill>
              <a:schemeClr val="bg1"/>
            </a:solidFill>
          </a:endParaRPr>
        </a:p>
        <a:p>
          <a:endParaRPr lang="de-DE" sz="1900" dirty="0"/>
        </a:p>
      </dgm:t>
    </dgm:pt>
    <dgm:pt modelId="{B2C1DC4D-99BE-4136-9CBA-742082174F4D}" type="parTrans" cxnId="{0DA06DF8-39AC-46E4-B5FC-C5DE384600B3}">
      <dgm:prSet/>
      <dgm:spPr/>
      <dgm:t>
        <a:bodyPr/>
        <a:lstStyle/>
        <a:p>
          <a:endParaRPr lang="de-DE"/>
        </a:p>
      </dgm:t>
    </dgm:pt>
    <dgm:pt modelId="{215522DE-F2AA-4DAF-B538-59CA0D26FB32}" type="sibTrans" cxnId="{0DA06DF8-39AC-46E4-B5FC-C5DE384600B3}">
      <dgm:prSet/>
      <dgm:spPr/>
      <dgm:t>
        <a:bodyPr/>
        <a:lstStyle/>
        <a:p>
          <a:endParaRPr lang="de-DE"/>
        </a:p>
      </dgm:t>
    </dgm:pt>
    <dgm:pt modelId="{8E9DDA92-EC19-49EC-84B2-79AEDDF233C2}">
      <dgm:prSet custT="1"/>
      <dgm:spPr>
        <a:blipFill rotWithShape="0">
          <a:blip xmlns:r="http://schemas.openxmlformats.org/officeDocument/2006/relationships" r:embed="rId2">
            <a:alphaModFix amt="39000"/>
          </a:blip>
          <a:stretch>
            <a:fillRect/>
          </a:stretch>
        </a:blipFill>
      </dgm:spPr>
      <dgm:t>
        <a:bodyPr/>
        <a:lstStyle/>
        <a:p>
          <a:pPr rtl="0"/>
          <a:r>
            <a:rPr lang="de-DE" sz="2000" b="1" dirty="0">
              <a:solidFill>
                <a:schemeClr val="bg1"/>
              </a:solidFill>
            </a:rPr>
            <a:t>Auseinandersetzung mit aktueller historischer Forschung</a:t>
          </a:r>
        </a:p>
        <a:p>
          <a:pPr rtl="0"/>
          <a:r>
            <a:rPr lang="de-DE" sz="1600" b="1" dirty="0">
              <a:solidFill>
                <a:schemeClr val="bg1"/>
              </a:solidFill>
            </a:rPr>
            <a:t>(z.B. Warum gibt es unterschiedliche Deutungen von Geschichte?)</a:t>
          </a:r>
        </a:p>
      </dgm:t>
    </dgm:pt>
    <dgm:pt modelId="{BFE9B33E-B1F0-470B-B511-41E9E7E0BB5B}" type="parTrans" cxnId="{EA26C450-9B59-4D73-B19C-2ACA7842C464}">
      <dgm:prSet/>
      <dgm:spPr/>
      <dgm:t>
        <a:bodyPr/>
        <a:lstStyle/>
        <a:p>
          <a:endParaRPr lang="de-DE"/>
        </a:p>
      </dgm:t>
    </dgm:pt>
    <dgm:pt modelId="{3E7219F6-CD28-4682-8306-EE95C716A0BE}" type="sibTrans" cxnId="{EA26C450-9B59-4D73-B19C-2ACA7842C464}">
      <dgm:prSet/>
      <dgm:spPr/>
      <dgm:t>
        <a:bodyPr/>
        <a:lstStyle/>
        <a:p>
          <a:endParaRPr lang="de-DE"/>
        </a:p>
      </dgm:t>
    </dgm:pt>
    <dgm:pt modelId="{52390A37-3C3E-4398-9853-2EFEC018973B}">
      <dgm:prSet custT="1"/>
      <dgm:spPr>
        <a:blipFill rotWithShape="0">
          <a:blip xmlns:r="http://schemas.openxmlformats.org/officeDocument/2006/relationships" r:embed="rId3">
            <a:alphaModFix amt="39000"/>
          </a:blip>
          <a:stretch>
            <a:fillRect/>
          </a:stretch>
        </a:blipFill>
      </dgm:spPr>
      <dgm:t>
        <a:bodyPr/>
        <a:lstStyle/>
        <a:p>
          <a:pPr rtl="0"/>
          <a:r>
            <a:rPr lang="de-DE" sz="2000" b="1" dirty="0">
              <a:solidFill>
                <a:schemeClr val="bg1"/>
              </a:solidFill>
            </a:rPr>
            <a:t>Nachdenken über Geschichtskultur  </a:t>
          </a:r>
        </a:p>
        <a:p>
          <a:pPr rtl="0"/>
          <a:r>
            <a:rPr lang="de-DE" sz="1600" b="1" dirty="0">
              <a:solidFill>
                <a:schemeClr val="bg1"/>
              </a:solidFill>
            </a:rPr>
            <a:t>(z.B. Welche Funktion erfüllt Erinnerungskultur</a:t>
          </a:r>
          <a:r>
            <a:rPr lang="de-DE" sz="1600" dirty="0">
              <a:solidFill>
                <a:schemeClr val="bg1"/>
              </a:solidFill>
            </a:rPr>
            <a:t>?)</a:t>
          </a:r>
        </a:p>
      </dgm:t>
    </dgm:pt>
    <dgm:pt modelId="{9B273BE4-7D5C-4C93-963E-8E1F82735171}" type="parTrans" cxnId="{69D98092-6808-4F9C-86A8-086C5BB6D1D9}">
      <dgm:prSet/>
      <dgm:spPr/>
      <dgm:t>
        <a:bodyPr/>
        <a:lstStyle/>
        <a:p>
          <a:endParaRPr lang="de-DE"/>
        </a:p>
      </dgm:t>
    </dgm:pt>
    <dgm:pt modelId="{E47DBA30-8941-4071-A312-C6C567B3BA30}" type="sibTrans" cxnId="{69D98092-6808-4F9C-86A8-086C5BB6D1D9}">
      <dgm:prSet/>
      <dgm:spPr/>
      <dgm:t>
        <a:bodyPr/>
        <a:lstStyle/>
        <a:p>
          <a:endParaRPr lang="de-DE"/>
        </a:p>
      </dgm:t>
    </dgm:pt>
    <dgm:pt modelId="{16B9DD9C-379E-455D-AEBC-BA239CBB5EB8}" type="pres">
      <dgm:prSet presAssocID="{3DC606AD-2068-4844-A35A-DA2E21F4D3D1}" presName="composite" presStyleCnt="0">
        <dgm:presLayoutVars>
          <dgm:chMax val="1"/>
          <dgm:dir/>
          <dgm:resizeHandles val="exact"/>
        </dgm:presLayoutVars>
      </dgm:prSet>
      <dgm:spPr/>
    </dgm:pt>
    <dgm:pt modelId="{B830D3F6-8449-48D8-A9E8-5D6F390A7326}" type="pres">
      <dgm:prSet presAssocID="{18906CD7-9EA4-48B7-A6A5-8DB1CC1C0F99}" presName="roof" presStyleLbl="dkBgShp" presStyleIdx="0" presStyleCnt="2"/>
      <dgm:spPr/>
    </dgm:pt>
    <dgm:pt modelId="{F3B45C18-F4FC-4979-A698-3AE6DA2ACA82}" type="pres">
      <dgm:prSet presAssocID="{18906CD7-9EA4-48B7-A6A5-8DB1CC1C0F99}" presName="pillars" presStyleCnt="0"/>
      <dgm:spPr/>
    </dgm:pt>
    <dgm:pt modelId="{E2D2F751-95EF-43F9-965A-EBE1212123AF}" type="pres">
      <dgm:prSet presAssocID="{18906CD7-9EA4-48B7-A6A5-8DB1CC1C0F99}" presName="pillar1" presStyleLbl="node1" presStyleIdx="0" presStyleCnt="3">
        <dgm:presLayoutVars>
          <dgm:bulletEnabled val="1"/>
        </dgm:presLayoutVars>
      </dgm:prSet>
      <dgm:spPr/>
    </dgm:pt>
    <dgm:pt modelId="{5F7E2252-E2D4-4ECC-A08C-CC21B16D3CE2}" type="pres">
      <dgm:prSet presAssocID="{8E9DDA92-EC19-49EC-84B2-79AEDDF233C2}" presName="pillarX" presStyleLbl="node1" presStyleIdx="1" presStyleCnt="3" custScaleX="107788">
        <dgm:presLayoutVars>
          <dgm:bulletEnabled val="1"/>
        </dgm:presLayoutVars>
      </dgm:prSet>
      <dgm:spPr/>
    </dgm:pt>
    <dgm:pt modelId="{10EBC43C-3702-4146-9A44-388CCE31DC48}" type="pres">
      <dgm:prSet presAssocID="{52390A37-3C3E-4398-9853-2EFEC018973B}" presName="pillarX" presStyleLbl="node1" presStyleIdx="2" presStyleCnt="3" custLinFactNeighborX="-139" custLinFactNeighborY="-819">
        <dgm:presLayoutVars>
          <dgm:bulletEnabled val="1"/>
        </dgm:presLayoutVars>
      </dgm:prSet>
      <dgm:spPr/>
    </dgm:pt>
    <dgm:pt modelId="{9963CE77-3185-4DB6-870B-7F3F85F718A6}" type="pres">
      <dgm:prSet presAssocID="{18906CD7-9EA4-48B7-A6A5-8DB1CC1C0F99}" presName="base" presStyleLbl="dkBgShp" presStyleIdx="1" presStyleCnt="2"/>
      <dgm:spPr/>
    </dgm:pt>
  </dgm:ptLst>
  <dgm:cxnLst>
    <dgm:cxn modelId="{CB432A00-613E-4333-A0A7-F6C4C29A5FB1}" type="presOf" srcId="{8E9DDA92-EC19-49EC-84B2-79AEDDF233C2}" destId="{5F7E2252-E2D4-4ECC-A08C-CC21B16D3CE2}" srcOrd="0" destOrd="0" presId="urn:microsoft.com/office/officeart/2005/8/layout/hList3"/>
    <dgm:cxn modelId="{40935C13-47A4-4D3F-9F45-E1A7BF4D846E}" srcId="{3DC606AD-2068-4844-A35A-DA2E21F4D3D1}" destId="{E2404593-6590-436B-A08E-408B3D88658A}" srcOrd="3" destOrd="0" parTransId="{4CD6D629-745C-488C-8F0D-18EEF1AC469C}" sibTransId="{F4922E15-D6A8-44D8-B0DE-F6BECD0BFDE6}"/>
    <dgm:cxn modelId="{B31CDB16-BA13-4B8D-AB80-ACCC2651B41F}" srcId="{3DC606AD-2068-4844-A35A-DA2E21F4D3D1}" destId="{18906CD7-9EA4-48B7-A6A5-8DB1CC1C0F99}" srcOrd="0" destOrd="0" parTransId="{5F04EB7F-6B7D-4ABC-B270-B5CB7FF03899}" sibTransId="{BE15081D-8108-413E-BB3B-87139244106F}"/>
    <dgm:cxn modelId="{D00ADD1E-E19D-4CDA-8691-E716E3047390}" type="presOf" srcId="{18906CD7-9EA4-48B7-A6A5-8DB1CC1C0F99}" destId="{B830D3F6-8449-48D8-A9E8-5D6F390A7326}" srcOrd="0" destOrd="0" presId="urn:microsoft.com/office/officeart/2005/8/layout/hList3"/>
    <dgm:cxn modelId="{74AD072A-10BD-4C41-92F0-2085E7FDAE57}" srcId="{3DC606AD-2068-4844-A35A-DA2E21F4D3D1}" destId="{8154E89A-41D3-4708-87E6-9E45087D6850}" srcOrd="1" destOrd="0" parTransId="{A8F20B44-629A-47ED-860D-F9454E865219}" sibTransId="{0DFF7740-035B-483E-94C6-202F0783651C}"/>
    <dgm:cxn modelId="{1E978E2D-7A4D-409C-B7D9-FDB20FC96C77}" srcId="{3DC606AD-2068-4844-A35A-DA2E21F4D3D1}" destId="{E503E5E3-8EB7-41EC-A6B6-870219E17E3C}" srcOrd="2" destOrd="0" parTransId="{E076594E-154C-49F9-91AD-FFE8A831A762}" sibTransId="{C11EC92C-D435-4C0C-914F-8D06B5D42903}"/>
    <dgm:cxn modelId="{EA26C450-9B59-4D73-B19C-2ACA7842C464}" srcId="{18906CD7-9EA4-48B7-A6A5-8DB1CC1C0F99}" destId="{8E9DDA92-EC19-49EC-84B2-79AEDDF233C2}" srcOrd="1" destOrd="0" parTransId="{BFE9B33E-B1F0-470B-B511-41E9E7E0BB5B}" sibTransId="{3E7219F6-CD28-4682-8306-EE95C716A0BE}"/>
    <dgm:cxn modelId="{2B154485-590F-4C64-8F86-3FB7147BD3FD}" type="presOf" srcId="{3DC606AD-2068-4844-A35A-DA2E21F4D3D1}" destId="{16B9DD9C-379E-455D-AEBC-BA239CBB5EB8}" srcOrd="0" destOrd="0" presId="urn:microsoft.com/office/officeart/2005/8/layout/hList3"/>
    <dgm:cxn modelId="{69D98092-6808-4F9C-86A8-086C5BB6D1D9}" srcId="{18906CD7-9EA4-48B7-A6A5-8DB1CC1C0F99}" destId="{52390A37-3C3E-4398-9853-2EFEC018973B}" srcOrd="2" destOrd="0" parTransId="{9B273BE4-7D5C-4C93-963E-8E1F82735171}" sibTransId="{E47DBA30-8941-4071-A312-C6C567B3BA30}"/>
    <dgm:cxn modelId="{E1AEE99C-35C8-4077-94ED-15184F339D66}" type="presOf" srcId="{52390A37-3C3E-4398-9853-2EFEC018973B}" destId="{10EBC43C-3702-4146-9A44-388CCE31DC48}" srcOrd="0" destOrd="0" presId="urn:microsoft.com/office/officeart/2005/8/layout/hList3"/>
    <dgm:cxn modelId="{F4EC47C8-D06F-4E0E-8102-C2A4586AE141}" srcId="{3DC606AD-2068-4844-A35A-DA2E21F4D3D1}" destId="{E911B323-0AEA-4269-9FB4-3D25A2865886}" srcOrd="4" destOrd="0" parTransId="{311D7CB4-4D51-48AF-958D-47749F5F45CE}" sibTransId="{E17F6027-E3D1-4FF0-9E0C-675A4F02326A}"/>
    <dgm:cxn modelId="{0DA06DF8-39AC-46E4-B5FC-C5DE384600B3}" srcId="{18906CD7-9EA4-48B7-A6A5-8DB1CC1C0F99}" destId="{54E42D29-EE65-4F98-B9BC-62CB8B2A2160}" srcOrd="0" destOrd="0" parTransId="{B2C1DC4D-99BE-4136-9CBA-742082174F4D}" sibTransId="{215522DE-F2AA-4DAF-B538-59CA0D26FB32}"/>
    <dgm:cxn modelId="{28FC72FB-C42B-4AB7-A8C9-BC69C1F11B1F}" type="presOf" srcId="{54E42D29-EE65-4F98-B9BC-62CB8B2A2160}" destId="{E2D2F751-95EF-43F9-965A-EBE1212123AF}" srcOrd="0" destOrd="0" presId="urn:microsoft.com/office/officeart/2005/8/layout/hList3"/>
    <dgm:cxn modelId="{B5B24A3B-4EF5-4756-8166-F9C2413E5983}" type="presParOf" srcId="{16B9DD9C-379E-455D-AEBC-BA239CBB5EB8}" destId="{B830D3F6-8449-48D8-A9E8-5D6F390A7326}" srcOrd="0" destOrd="0" presId="urn:microsoft.com/office/officeart/2005/8/layout/hList3"/>
    <dgm:cxn modelId="{3FB0CEBF-5B6D-4BBC-B9F3-0FC45290F375}" type="presParOf" srcId="{16B9DD9C-379E-455D-AEBC-BA239CBB5EB8}" destId="{F3B45C18-F4FC-4979-A698-3AE6DA2ACA82}" srcOrd="1" destOrd="0" presId="urn:microsoft.com/office/officeart/2005/8/layout/hList3"/>
    <dgm:cxn modelId="{F116078D-4A44-4F83-BB03-27F08C84C33A}" type="presParOf" srcId="{F3B45C18-F4FC-4979-A698-3AE6DA2ACA82}" destId="{E2D2F751-95EF-43F9-965A-EBE1212123AF}" srcOrd="0" destOrd="0" presId="urn:microsoft.com/office/officeart/2005/8/layout/hList3"/>
    <dgm:cxn modelId="{ACE45780-F14D-42EC-AAE1-D9922B10C896}" type="presParOf" srcId="{F3B45C18-F4FC-4979-A698-3AE6DA2ACA82}" destId="{5F7E2252-E2D4-4ECC-A08C-CC21B16D3CE2}" srcOrd="1" destOrd="0" presId="urn:microsoft.com/office/officeart/2005/8/layout/hList3"/>
    <dgm:cxn modelId="{D4A5BB2A-E910-4EC8-9B6E-3949EBA51E8F}" type="presParOf" srcId="{F3B45C18-F4FC-4979-A698-3AE6DA2ACA82}" destId="{10EBC43C-3702-4146-9A44-388CCE31DC48}" srcOrd="2" destOrd="0" presId="urn:microsoft.com/office/officeart/2005/8/layout/hList3"/>
    <dgm:cxn modelId="{635D6FD5-3C78-492A-93BA-84E16A2DE0DD}" type="presParOf" srcId="{16B9DD9C-379E-455D-AEBC-BA239CBB5EB8}" destId="{9963CE77-3185-4DB6-870B-7F3F85F718A6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761E58-A40F-4983-A867-2992EEE5DB57}" type="doc">
      <dgm:prSet loTypeId="urn:microsoft.com/office/officeart/2005/8/layout/hList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9ECA730B-5818-476C-A2E1-E499267F7E95}">
      <dgm:prSet/>
      <dgm:spPr/>
      <dgm:t>
        <a:bodyPr/>
        <a:lstStyle/>
        <a:p>
          <a:pPr rtl="0"/>
          <a:r>
            <a:rPr lang="de-DE" b="1" dirty="0"/>
            <a:t>Die Vermittlung methodischer Fähigkeiten:</a:t>
          </a:r>
          <a:r>
            <a:rPr lang="de-DE" dirty="0"/>
            <a:t> </a:t>
          </a:r>
        </a:p>
      </dgm:t>
    </dgm:pt>
    <dgm:pt modelId="{DD731AD6-A7D8-42BD-9424-D6544EB1915C}" type="parTrans" cxnId="{168BFADB-7873-488C-8984-0A19DEB85AF1}">
      <dgm:prSet/>
      <dgm:spPr/>
      <dgm:t>
        <a:bodyPr/>
        <a:lstStyle/>
        <a:p>
          <a:endParaRPr lang="de-DE"/>
        </a:p>
      </dgm:t>
    </dgm:pt>
    <dgm:pt modelId="{8497E2EF-4A80-485B-BA17-5437B28F5DED}" type="sibTrans" cxnId="{168BFADB-7873-488C-8984-0A19DEB85AF1}">
      <dgm:prSet/>
      <dgm:spPr/>
      <dgm:t>
        <a:bodyPr/>
        <a:lstStyle/>
        <a:p>
          <a:endParaRPr lang="de-DE"/>
        </a:p>
      </dgm:t>
    </dgm:pt>
    <dgm:pt modelId="{4BD668D6-F1EF-419D-B884-0ACC777EDC59}">
      <dgm:prSet/>
      <dgm:spPr/>
      <dgm:t>
        <a:bodyPr/>
        <a:lstStyle/>
        <a:p>
          <a:endParaRPr lang="de-DE"/>
        </a:p>
      </dgm:t>
    </dgm:pt>
    <dgm:pt modelId="{AEA33EA8-4E13-4E10-9CA1-AC47E8FF23F7}" type="parTrans" cxnId="{8B735343-68E0-44B0-A578-536DA91229AE}">
      <dgm:prSet/>
      <dgm:spPr/>
      <dgm:t>
        <a:bodyPr/>
        <a:lstStyle/>
        <a:p>
          <a:endParaRPr lang="de-DE"/>
        </a:p>
      </dgm:t>
    </dgm:pt>
    <dgm:pt modelId="{362F7318-054D-4529-A641-3DE7B4F5621E}" type="sibTrans" cxnId="{8B735343-68E0-44B0-A578-536DA91229AE}">
      <dgm:prSet/>
      <dgm:spPr/>
      <dgm:t>
        <a:bodyPr/>
        <a:lstStyle/>
        <a:p>
          <a:endParaRPr lang="de-DE"/>
        </a:p>
      </dgm:t>
    </dgm:pt>
    <dgm:pt modelId="{AE309965-3B11-45F4-A2CE-5244423C0EE7}">
      <dgm:prSet/>
      <dgm:spPr/>
      <dgm:t>
        <a:bodyPr/>
        <a:lstStyle/>
        <a:p>
          <a:endParaRPr lang="de-DE"/>
        </a:p>
      </dgm:t>
    </dgm:pt>
    <dgm:pt modelId="{DE7D08E4-D2F9-4027-BFCB-A42FCBF957A9}" type="parTrans" cxnId="{9C521B4A-B467-4977-B7AD-F05C3242107D}">
      <dgm:prSet/>
      <dgm:spPr/>
      <dgm:t>
        <a:bodyPr/>
        <a:lstStyle/>
        <a:p>
          <a:endParaRPr lang="de-DE"/>
        </a:p>
      </dgm:t>
    </dgm:pt>
    <dgm:pt modelId="{A28B0E84-A962-47F9-A5BD-C3757492D871}" type="sibTrans" cxnId="{9C521B4A-B467-4977-B7AD-F05C3242107D}">
      <dgm:prSet/>
      <dgm:spPr/>
      <dgm:t>
        <a:bodyPr/>
        <a:lstStyle/>
        <a:p>
          <a:endParaRPr lang="de-DE"/>
        </a:p>
      </dgm:t>
    </dgm:pt>
    <dgm:pt modelId="{B0E18550-8531-4103-A033-B729B0F05F96}">
      <dgm:prSet/>
      <dgm:spPr/>
      <dgm:t>
        <a:bodyPr/>
        <a:lstStyle/>
        <a:p>
          <a:endParaRPr lang="de-DE"/>
        </a:p>
      </dgm:t>
    </dgm:pt>
    <dgm:pt modelId="{3EE6082D-2FBA-4B13-8D8C-684D6DE6FB7A}" type="parTrans" cxnId="{4C76B8B4-E7FF-460B-B29C-F759B1263198}">
      <dgm:prSet/>
      <dgm:spPr/>
      <dgm:t>
        <a:bodyPr/>
        <a:lstStyle/>
        <a:p>
          <a:endParaRPr lang="de-DE"/>
        </a:p>
      </dgm:t>
    </dgm:pt>
    <dgm:pt modelId="{9FC7E533-1785-423F-87B1-B45597523F5A}" type="sibTrans" cxnId="{4C76B8B4-E7FF-460B-B29C-F759B1263198}">
      <dgm:prSet/>
      <dgm:spPr/>
      <dgm:t>
        <a:bodyPr/>
        <a:lstStyle/>
        <a:p>
          <a:endParaRPr lang="de-DE"/>
        </a:p>
      </dgm:t>
    </dgm:pt>
    <dgm:pt modelId="{1DCF0BA2-1749-469E-B2FB-C70E61425D71}">
      <dgm:prSet/>
      <dgm:spPr/>
      <dgm:t>
        <a:bodyPr/>
        <a:lstStyle/>
        <a:p>
          <a:pPr rtl="0"/>
          <a:endParaRPr lang="de-DE" dirty="0"/>
        </a:p>
      </dgm:t>
    </dgm:pt>
    <dgm:pt modelId="{69583387-442D-401B-BDEF-46E568039E24}" type="parTrans" cxnId="{A2ADF632-D91C-4869-B0C9-A46E4F182B81}">
      <dgm:prSet/>
      <dgm:spPr/>
      <dgm:t>
        <a:bodyPr/>
        <a:lstStyle/>
        <a:p>
          <a:endParaRPr lang="de-DE"/>
        </a:p>
      </dgm:t>
    </dgm:pt>
    <dgm:pt modelId="{FFDC192E-D97C-434B-9271-0B40342A1318}" type="sibTrans" cxnId="{A2ADF632-D91C-4869-B0C9-A46E4F182B81}">
      <dgm:prSet/>
      <dgm:spPr/>
      <dgm:t>
        <a:bodyPr/>
        <a:lstStyle/>
        <a:p>
          <a:endParaRPr lang="de-DE"/>
        </a:p>
      </dgm:t>
    </dgm:pt>
    <dgm:pt modelId="{3BBD4B85-9483-4B34-82D8-FBCB6219FD5B}">
      <dgm:prSet custT="1"/>
      <dgm:spPr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</dgm:spPr>
      <dgm:t>
        <a:bodyPr/>
        <a:lstStyle/>
        <a:p>
          <a:pPr rtl="0"/>
          <a:r>
            <a:rPr lang="de-DE" sz="2100" dirty="0"/>
            <a:t>Analyse von Text-, Bild- und Tonquellen</a:t>
          </a:r>
        </a:p>
      </dgm:t>
    </dgm:pt>
    <dgm:pt modelId="{2DAAC45C-2915-4DD9-9801-1480311575DB}" type="parTrans" cxnId="{A08ACFBD-F453-4FF8-BB0B-59D3E79A77FD}">
      <dgm:prSet/>
      <dgm:spPr/>
      <dgm:t>
        <a:bodyPr/>
        <a:lstStyle/>
        <a:p>
          <a:endParaRPr lang="de-DE"/>
        </a:p>
      </dgm:t>
    </dgm:pt>
    <dgm:pt modelId="{D9221A45-CA55-4ED3-A17A-B5EF84E3CC38}" type="sibTrans" cxnId="{A08ACFBD-F453-4FF8-BB0B-59D3E79A77FD}">
      <dgm:prSet/>
      <dgm:spPr/>
      <dgm:t>
        <a:bodyPr/>
        <a:lstStyle/>
        <a:p>
          <a:endParaRPr lang="de-DE"/>
        </a:p>
      </dgm:t>
    </dgm:pt>
    <dgm:pt modelId="{153B4540-5EFE-4142-9E16-B5C79922EB73}">
      <dgm:prSet custT="1"/>
      <dgm:spPr/>
      <dgm:t>
        <a:bodyPr/>
        <a:lstStyle/>
        <a:p>
          <a:pPr rtl="0"/>
          <a:r>
            <a:rPr lang="de-DE" sz="2100" dirty="0"/>
            <a:t>Erörterung und Abwägung verschiedener Deutungen zu historischen Ereignissen </a:t>
          </a:r>
        </a:p>
        <a:p>
          <a:pPr rtl="0"/>
          <a:r>
            <a:rPr lang="de-DE" sz="1600" i="1" dirty="0"/>
            <a:t>(Darstellungstexte von Historikern)</a:t>
          </a:r>
          <a:endParaRPr lang="de-DE" sz="2100" dirty="0"/>
        </a:p>
      </dgm:t>
    </dgm:pt>
    <dgm:pt modelId="{7B7B7CAB-7E5A-4D93-B534-7FCCDDD6ABFF}" type="parTrans" cxnId="{4537F2A9-09C7-4E85-8749-74079DB072F0}">
      <dgm:prSet/>
      <dgm:spPr/>
      <dgm:t>
        <a:bodyPr/>
        <a:lstStyle/>
        <a:p>
          <a:endParaRPr lang="de-DE"/>
        </a:p>
      </dgm:t>
    </dgm:pt>
    <dgm:pt modelId="{C3405ABA-568F-4280-BF87-3CF230133899}" type="sibTrans" cxnId="{4537F2A9-09C7-4E85-8749-74079DB072F0}">
      <dgm:prSet/>
      <dgm:spPr/>
      <dgm:t>
        <a:bodyPr/>
        <a:lstStyle/>
        <a:p>
          <a:endParaRPr lang="de-DE"/>
        </a:p>
      </dgm:t>
    </dgm:pt>
    <dgm:pt modelId="{647AC234-878C-415F-8B77-71093ED32F16}">
      <dgm:prSet custT="1"/>
      <dgm:spPr/>
      <dgm:t>
        <a:bodyPr/>
        <a:lstStyle/>
        <a:p>
          <a:pPr rtl="0"/>
          <a:r>
            <a:rPr lang="de-DE" sz="2100" dirty="0"/>
            <a:t>Auseinandersetzung mit Problemen der historischen Urteilsbildung </a:t>
          </a:r>
        </a:p>
        <a:p>
          <a:pPr rtl="0"/>
          <a:r>
            <a:rPr lang="de-DE" sz="1600" dirty="0"/>
            <a:t>(</a:t>
          </a:r>
          <a:r>
            <a:rPr lang="de-DE" sz="1600" i="1" dirty="0"/>
            <a:t>z.B. Unterscheidung zwischen vergangenen und heutigen Normen und Wertvorstellungen</a:t>
          </a:r>
          <a:r>
            <a:rPr lang="de-DE" sz="1600" dirty="0"/>
            <a:t>)</a:t>
          </a:r>
          <a:endParaRPr lang="de-DE" sz="2100" dirty="0"/>
        </a:p>
      </dgm:t>
    </dgm:pt>
    <dgm:pt modelId="{48584C96-0D1B-4A25-9DBC-D7EC7ED8F41D}" type="parTrans" cxnId="{58A4C592-A683-4966-B984-237ABF4DD9C2}">
      <dgm:prSet/>
      <dgm:spPr/>
      <dgm:t>
        <a:bodyPr/>
        <a:lstStyle/>
        <a:p>
          <a:endParaRPr lang="de-DE"/>
        </a:p>
      </dgm:t>
    </dgm:pt>
    <dgm:pt modelId="{CAE778BD-E7F8-48D8-B691-C00CA7583EA0}" type="sibTrans" cxnId="{58A4C592-A683-4966-B984-237ABF4DD9C2}">
      <dgm:prSet/>
      <dgm:spPr/>
      <dgm:t>
        <a:bodyPr/>
        <a:lstStyle/>
        <a:p>
          <a:endParaRPr lang="de-DE"/>
        </a:p>
      </dgm:t>
    </dgm:pt>
    <dgm:pt modelId="{36FFD6AA-3C9D-49B7-815A-455DFE0E6F20}" type="pres">
      <dgm:prSet presAssocID="{0D761E58-A40F-4983-A867-2992EEE5DB57}" presName="composite" presStyleCnt="0">
        <dgm:presLayoutVars>
          <dgm:chMax val="1"/>
          <dgm:dir/>
          <dgm:resizeHandles val="exact"/>
        </dgm:presLayoutVars>
      </dgm:prSet>
      <dgm:spPr/>
    </dgm:pt>
    <dgm:pt modelId="{CE790012-9BE3-452B-878E-90CE673BC299}" type="pres">
      <dgm:prSet presAssocID="{9ECA730B-5818-476C-A2E1-E499267F7E95}" presName="roof" presStyleLbl="dkBgShp" presStyleIdx="0" presStyleCnt="2"/>
      <dgm:spPr/>
    </dgm:pt>
    <dgm:pt modelId="{E7335A18-654F-4802-B988-A1E6CD1D69B4}" type="pres">
      <dgm:prSet presAssocID="{9ECA730B-5818-476C-A2E1-E499267F7E95}" presName="pillars" presStyleCnt="0"/>
      <dgm:spPr/>
    </dgm:pt>
    <dgm:pt modelId="{9BC45344-9921-4C48-988E-45EC1E674C8A}" type="pres">
      <dgm:prSet presAssocID="{9ECA730B-5818-476C-A2E1-E499267F7E95}" presName="pillar1" presStyleLbl="node1" presStyleIdx="0" presStyleCnt="3">
        <dgm:presLayoutVars>
          <dgm:bulletEnabled val="1"/>
        </dgm:presLayoutVars>
      </dgm:prSet>
      <dgm:spPr/>
    </dgm:pt>
    <dgm:pt modelId="{6190A38E-F844-4549-8D88-ABBB34FF84AA}" type="pres">
      <dgm:prSet presAssocID="{153B4540-5EFE-4142-9E16-B5C79922EB73}" presName="pillarX" presStyleLbl="node1" presStyleIdx="1" presStyleCnt="3">
        <dgm:presLayoutVars>
          <dgm:bulletEnabled val="1"/>
        </dgm:presLayoutVars>
      </dgm:prSet>
      <dgm:spPr/>
    </dgm:pt>
    <dgm:pt modelId="{33EC45DC-959E-4C78-AF2B-D08FE45B7E3A}" type="pres">
      <dgm:prSet presAssocID="{647AC234-878C-415F-8B77-71093ED32F16}" presName="pillarX" presStyleLbl="node1" presStyleIdx="2" presStyleCnt="3">
        <dgm:presLayoutVars>
          <dgm:bulletEnabled val="1"/>
        </dgm:presLayoutVars>
      </dgm:prSet>
      <dgm:spPr/>
    </dgm:pt>
    <dgm:pt modelId="{E90B70B9-E965-457A-AB22-5A7138C0FFA5}" type="pres">
      <dgm:prSet presAssocID="{9ECA730B-5818-476C-A2E1-E499267F7E95}" presName="base" presStyleLbl="dkBgShp" presStyleIdx="1" presStyleCnt="2"/>
      <dgm:spPr/>
    </dgm:pt>
  </dgm:ptLst>
  <dgm:cxnLst>
    <dgm:cxn modelId="{64EE0110-43B6-40DC-A599-F49916BEAE85}" type="presOf" srcId="{3BBD4B85-9483-4B34-82D8-FBCB6219FD5B}" destId="{9BC45344-9921-4C48-988E-45EC1E674C8A}" srcOrd="0" destOrd="0" presId="urn:microsoft.com/office/officeart/2005/8/layout/hList3"/>
    <dgm:cxn modelId="{9FCE0F27-11B7-4D13-B5DC-BCA6E6E0BEF4}" type="presOf" srcId="{9ECA730B-5818-476C-A2E1-E499267F7E95}" destId="{CE790012-9BE3-452B-878E-90CE673BC299}" srcOrd="0" destOrd="0" presId="urn:microsoft.com/office/officeart/2005/8/layout/hList3"/>
    <dgm:cxn modelId="{A2ADF632-D91C-4869-B0C9-A46E4F182B81}" srcId="{0D761E58-A40F-4983-A867-2992EEE5DB57}" destId="{1DCF0BA2-1749-469E-B2FB-C70E61425D71}" srcOrd="4" destOrd="0" parTransId="{69583387-442D-401B-BDEF-46E568039E24}" sibTransId="{FFDC192E-D97C-434B-9271-0B40342A1318}"/>
    <dgm:cxn modelId="{7825913E-930E-4874-BFAA-E17161704C48}" type="presOf" srcId="{153B4540-5EFE-4142-9E16-B5C79922EB73}" destId="{6190A38E-F844-4549-8D88-ABBB34FF84AA}" srcOrd="0" destOrd="0" presId="urn:microsoft.com/office/officeart/2005/8/layout/hList3"/>
    <dgm:cxn modelId="{8B735343-68E0-44B0-A578-536DA91229AE}" srcId="{0D761E58-A40F-4983-A867-2992EEE5DB57}" destId="{4BD668D6-F1EF-419D-B884-0ACC777EDC59}" srcOrd="1" destOrd="0" parTransId="{AEA33EA8-4E13-4E10-9CA1-AC47E8FF23F7}" sibTransId="{362F7318-054D-4529-A641-3DE7B4F5621E}"/>
    <dgm:cxn modelId="{9C521B4A-B467-4977-B7AD-F05C3242107D}" srcId="{0D761E58-A40F-4983-A867-2992EEE5DB57}" destId="{AE309965-3B11-45F4-A2CE-5244423C0EE7}" srcOrd="2" destOrd="0" parTransId="{DE7D08E4-D2F9-4027-BFCB-A42FCBF957A9}" sibTransId="{A28B0E84-A962-47F9-A5BD-C3757492D871}"/>
    <dgm:cxn modelId="{4109137F-A3BA-47AE-BD44-D06501BFC582}" type="presOf" srcId="{647AC234-878C-415F-8B77-71093ED32F16}" destId="{33EC45DC-959E-4C78-AF2B-D08FE45B7E3A}" srcOrd="0" destOrd="0" presId="urn:microsoft.com/office/officeart/2005/8/layout/hList3"/>
    <dgm:cxn modelId="{58A4C592-A683-4966-B984-237ABF4DD9C2}" srcId="{9ECA730B-5818-476C-A2E1-E499267F7E95}" destId="{647AC234-878C-415F-8B77-71093ED32F16}" srcOrd="2" destOrd="0" parTransId="{48584C96-0D1B-4A25-9DBC-D7EC7ED8F41D}" sibTransId="{CAE778BD-E7F8-48D8-B691-C00CA7583EA0}"/>
    <dgm:cxn modelId="{4537F2A9-09C7-4E85-8749-74079DB072F0}" srcId="{9ECA730B-5818-476C-A2E1-E499267F7E95}" destId="{153B4540-5EFE-4142-9E16-B5C79922EB73}" srcOrd="1" destOrd="0" parTransId="{7B7B7CAB-7E5A-4D93-B534-7FCCDDD6ABFF}" sibTransId="{C3405ABA-568F-4280-BF87-3CF230133899}"/>
    <dgm:cxn modelId="{4C76B8B4-E7FF-460B-B29C-F759B1263198}" srcId="{0D761E58-A40F-4983-A867-2992EEE5DB57}" destId="{B0E18550-8531-4103-A033-B729B0F05F96}" srcOrd="3" destOrd="0" parTransId="{3EE6082D-2FBA-4B13-8D8C-684D6DE6FB7A}" sibTransId="{9FC7E533-1785-423F-87B1-B45597523F5A}"/>
    <dgm:cxn modelId="{A08ACFBD-F453-4FF8-BB0B-59D3E79A77FD}" srcId="{9ECA730B-5818-476C-A2E1-E499267F7E95}" destId="{3BBD4B85-9483-4B34-82D8-FBCB6219FD5B}" srcOrd="0" destOrd="0" parTransId="{2DAAC45C-2915-4DD9-9801-1480311575DB}" sibTransId="{D9221A45-CA55-4ED3-A17A-B5EF84E3CC38}"/>
    <dgm:cxn modelId="{168BFADB-7873-488C-8984-0A19DEB85AF1}" srcId="{0D761E58-A40F-4983-A867-2992EEE5DB57}" destId="{9ECA730B-5818-476C-A2E1-E499267F7E95}" srcOrd="0" destOrd="0" parTransId="{DD731AD6-A7D8-42BD-9424-D6544EB1915C}" sibTransId="{8497E2EF-4A80-485B-BA17-5437B28F5DED}"/>
    <dgm:cxn modelId="{852E54E1-0429-4D40-BB69-5FC92A1573D7}" type="presOf" srcId="{0D761E58-A40F-4983-A867-2992EEE5DB57}" destId="{36FFD6AA-3C9D-49B7-815A-455DFE0E6F20}" srcOrd="0" destOrd="0" presId="urn:microsoft.com/office/officeart/2005/8/layout/hList3"/>
    <dgm:cxn modelId="{1705E964-EB20-4555-A9C0-FE09217A12BF}" type="presParOf" srcId="{36FFD6AA-3C9D-49B7-815A-455DFE0E6F20}" destId="{CE790012-9BE3-452B-878E-90CE673BC299}" srcOrd="0" destOrd="0" presId="urn:microsoft.com/office/officeart/2005/8/layout/hList3"/>
    <dgm:cxn modelId="{53D9B378-D0AC-4140-9684-60702D8A5243}" type="presParOf" srcId="{36FFD6AA-3C9D-49B7-815A-455DFE0E6F20}" destId="{E7335A18-654F-4802-B988-A1E6CD1D69B4}" srcOrd="1" destOrd="0" presId="urn:microsoft.com/office/officeart/2005/8/layout/hList3"/>
    <dgm:cxn modelId="{4D08BA8D-E6A1-4DFF-BFB0-1E23552D0801}" type="presParOf" srcId="{E7335A18-654F-4802-B988-A1E6CD1D69B4}" destId="{9BC45344-9921-4C48-988E-45EC1E674C8A}" srcOrd="0" destOrd="0" presId="urn:microsoft.com/office/officeart/2005/8/layout/hList3"/>
    <dgm:cxn modelId="{55FE36E5-DEA5-4D4F-990F-240366644643}" type="presParOf" srcId="{E7335A18-654F-4802-B988-A1E6CD1D69B4}" destId="{6190A38E-F844-4549-8D88-ABBB34FF84AA}" srcOrd="1" destOrd="0" presId="urn:microsoft.com/office/officeart/2005/8/layout/hList3"/>
    <dgm:cxn modelId="{557943D0-AAEA-4ECC-ABDE-851FD381806F}" type="presParOf" srcId="{E7335A18-654F-4802-B988-A1E6CD1D69B4}" destId="{33EC45DC-959E-4C78-AF2B-D08FE45B7E3A}" srcOrd="2" destOrd="0" presId="urn:microsoft.com/office/officeart/2005/8/layout/hList3"/>
    <dgm:cxn modelId="{0EE48A0C-98D6-45AA-B20D-4EB1CF4815FE}" type="presParOf" srcId="{36FFD6AA-3C9D-49B7-815A-455DFE0E6F20}" destId="{E90B70B9-E965-457A-AB22-5A7138C0FFA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761E58-A40F-4983-A867-2992EEE5DB57}" type="doc">
      <dgm:prSet loTypeId="urn:microsoft.com/office/officeart/2005/8/layout/hList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AE309965-3B11-45F4-A2CE-5244423C0EE7}">
      <dgm:prSet/>
      <dgm:spPr/>
      <dgm:t>
        <a:bodyPr/>
        <a:lstStyle/>
        <a:p>
          <a:endParaRPr lang="de-DE"/>
        </a:p>
      </dgm:t>
    </dgm:pt>
    <dgm:pt modelId="{DE7D08E4-D2F9-4027-BFCB-A42FCBF957A9}" type="parTrans" cxnId="{9C521B4A-B467-4977-B7AD-F05C3242107D}">
      <dgm:prSet/>
      <dgm:spPr/>
      <dgm:t>
        <a:bodyPr/>
        <a:lstStyle/>
        <a:p>
          <a:endParaRPr lang="de-DE"/>
        </a:p>
      </dgm:t>
    </dgm:pt>
    <dgm:pt modelId="{A28B0E84-A962-47F9-A5BD-C3757492D871}" type="sibTrans" cxnId="{9C521B4A-B467-4977-B7AD-F05C3242107D}">
      <dgm:prSet/>
      <dgm:spPr/>
      <dgm:t>
        <a:bodyPr/>
        <a:lstStyle/>
        <a:p>
          <a:endParaRPr lang="de-DE"/>
        </a:p>
      </dgm:t>
    </dgm:pt>
    <dgm:pt modelId="{B0E18550-8531-4103-A033-B729B0F05F96}">
      <dgm:prSet/>
      <dgm:spPr/>
      <dgm:t>
        <a:bodyPr/>
        <a:lstStyle/>
        <a:p>
          <a:endParaRPr lang="de-DE"/>
        </a:p>
      </dgm:t>
    </dgm:pt>
    <dgm:pt modelId="{3EE6082D-2FBA-4B13-8D8C-684D6DE6FB7A}" type="parTrans" cxnId="{4C76B8B4-E7FF-460B-B29C-F759B1263198}">
      <dgm:prSet/>
      <dgm:spPr/>
      <dgm:t>
        <a:bodyPr/>
        <a:lstStyle/>
        <a:p>
          <a:endParaRPr lang="de-DE"/>
        </a:p>
      </dgm:t>
    </dgm:pt>
    <dgm:pt modelId="{9FC7E533-1785-423F-87B1-B45597523F5A}" type="sibTrans" cxnId="{4C76B8B4-E7FF-460B-B29C-F759B1263198}">
      <dgm:prSet/>
      <dgm:spPr/>
      <dgm:t>
        <a:bodyPr/>
        <a:lstStyle/>
        <a:p>
          <a:endParaRPr lang="de-DE"/>
        </a:p>
      </dgm:t>
    </dgm:pt>
    <dgm:pt modelId="{1DCF0BA2-1749-469E-B2FB-C70E61425D71}">
      <dgm:prSet/>
      <dgm:spPr/>
      <dgm:t>
        <a:bodyPr/>
        <a:lstStyle/>
        <a:p>
          <a:pPr rtl="0"/>
          <a:endParaRPr lang="de-DE" dirty="0"/>
        </a:p>
      </dgm:t>
    </dgm:pt>
    <dgm:pt modelId="{69583387-442D-401B-BDEF-46E568039E24}" type="parTrans" cxnId="{A2ADF632-D91C-4869-B0C9-A46E4F182B81}">
      <dgm:prSet/>
      <dgm:spPr/>
      <dgm:t>
        <a:bodyPr/>
        <a:lstStyle/>
        <a:p>
          <a:endParaRPr lang="de-DE"/>
        </a:p>
      </dgm:t>
    </dgm:pt>
    <dgm:pt modelId="{FFDC192E-D97C-434B-9271-0B40342A1318}" type="sibTrans" cxnId="{A2ADF632-D91C-4869-B0C9-A46E4F182B81}">
      <dgm:prSet/>
      <dgm:spPr/>
      <dgm:t>
        <a:bodyPr/>
        <a:lstStyle/>
        <a:p>
          <a:endParaRPr lang="de-DE"/>
        </a:p>
      </dgm:t>
    </dgm:pt>
    <dgm:pt modelId="{153B4540-5EFE-4142-9E16-B5C79922EB73}">
      <dgm:prSet custT="1"/>
      <dgm:spPr/>
      <dgm:t>
        <a:bodyPr/>
        <a:lstStyle/>
        <a:p>
          <a:endParaRPr lang="de-DE"/>
        </a:p>
      </dgm:t>
    </dgm:pt>
    <dgm:pt modelId="{7B7B7CAB-7E5A-4D93-B534-7FCCDDD6ABFF}" type="parTrans" cxnId="{4537F2A9-09C7-4E85-8749-74079DB072F0}">
      <dgm:prSet/>
      <dgm:spPr/>
      <dgm:t>
        <a:bodyPr/>
        <a:lstStyle/>
        <a:p>
          <a:endParaRPr lang="de-DE"/>
        </a:p>
      </dgm:t>
    </dgm:pt>
    <dgm:pt modelId="{C3405ABA-568F-4280-BF87-3CF230133899}" type="sibTrans" cxnId="{4537F2A9-09C7-4E85-8749-74079DB072F0}">
      <dgm:prSet/>
      <dgm:spPr/>
      <dgm:t>
        <a:bodyPr/>
        <a:lstStyle/>
        <a:p>
          <a:endParaRPr lang="de-DE"/>
        </a:p>
      </dgm:t>
    </dgm:pt>
    <dgm:pt modelId="{647AC234-878C-415F-8B77-71093ED32F16}">
      <dgm:prSet custT="1"/>
      <dgm:spPr/>
      <dgm:t>
        <a:bodyPr/>
        <a:lstStyle/>
        <a:p>
          <a:endParaRPr lang="de-DE"/>
        </a:p>
      </dgm:t>
    </dgm:pt>
    <dgm:pt modelId="{48584C96-0D1B-4A25-9DBC-D7EC7ED8F41D}" type="parTrans" cxnId="{58A4C592-A683-4966-B984-237ABF4DD9C2}">
      <dgm:prSet/>
      <dgm:spPr/>
      <dgm:t>
        <a:bodyPr/>
        <a:lstStyle/>
        <a:p>
          <a:endParaRPr lang="de-DE"/>
        </a:p>
      </dgm:t>
    </dgm:pt>
    <dgm:pt modelId="{CAE778BD-E7F8-48D8-B691-C00CA7583EA0}" type="sibTrans" cxnId="{58A4C592-A683-4966-B984-237ABF4DD9C2}">
      <dgm:prSet/>
      <dgm:spPr/>
      <dgm:t>
        <a:bodyPr/>
        <a:lstStyle/>
        <a:p>
          <a:endParaRPr lang="de-DE"/>
        </a:p>
      </dgm:t>
    </dgm:pt>
    <dgm:pt modelId="{9ECA730B-5818-476C-A2E1-E499267F7E95}">
      <dgm:prSet/>
      <dgm:spPr/>
      <dgm:t>
        <a:bodyPr/>
        <a:lstStyle/>
        <a:p>
          <a:pPr rtl="0"/>
          <a:r>
            <a:rPr lang="de-DE" b="1" dirty="0"/>
            <a:t>Verschiedene Untersuchungsverfahren:</a:t>
          </a:r>
          <a:endParaRPr lang="de-DE" dirty="0"/>
        </a:p>
      </dgm:t>
    </dgm:pt>
    <dgm:pt modelId="{8497E2EF-4A80-485B-BA17-5437B28F5DED}" type="sibTrans" cxnId="{168BFADB-7873-488C-8984-0A19DEB85AF1}">
      <dgm:prSet/>
      <dgm:spPr/>
      <dgm:t>
        <a:bodyPr/>
        <a:lstStyle/>
        <a:p>
          <a:endParaRPr lang="de-DE"/>
        </a:p>
      </dgm:t>
    </dgm:pt>
    <dgm:pt modelId="{DD731AD6-A7D8-42BD-9424-D6544EB1915C}" type="parTrans" cxnId="{168BFADB-7873-488C-8984-0A19DEB85AF1}">
      <dgm:prSet/>
      <dgm:spPr/>
      <dgm:t>
        <a:bodyPr/>
        <a:lstStyle/>
        <a:p>
          <a:endParaRPr lang="de-DE"/>
        </a:p>
      </dgm:t>
    </dgm:pt>
    <dgm:pt modelId="{6FC41CFD-8B62-4DD0-969F-ED264281C8F9}">
      <dgm:prSet custT="1"/>
      <dgm:spPr/>
      <dgm:t>
        <a:bodyPr/>
        <a:lstStyle/>
        <a:p>
          <a:endParaRPr lang="de-DE"/>
        </a:p>
      </dgm:t>
    </dgm:pt>
    <dgm:pt modelId="{82775AE2-5A67-4AA1-B8F5-89DF53EBEF5D}" type="parTrans" cxnId="{BCD0DD7D-B7C6-4BD7-BBE3-6DC1511E07B5}">
      <dgm:prSet/>
      <dgm:spPr/>
      <dgm:t>
        <a:bodyPr/>
        <a:lstStyle/>
        <a:p>
          <a:endParaRPr lang="de-DE"/>
        </a:p>
      </dgm:t>
    </dgm:pt>
    <dgm:pt modelId="{DA112CF1-C17B-4D65-B736-F48A504DFF39}" type="sibTrans" cxnId="{BCD0DD7D-B7C6-4BD7-BBE3-6DC1511E07B5}">
      <dgm:prSet/>
      <dgm:spPr/>
      <dgm:t>
        <a:bodyPr/>
        <a:lstStyle/>
        <a:p>
          <a:endParaRPr lang="de-DE"/>
        </a:p>
      </dgm:t>
    </dgm:pt>
    <dgm:pt modelId="{14505E32-293B-4B8F-AB15-07C6741DE435}">
      <dgm:prSet custT="1"/>
      <dgm:spPr/>
      <dgm:t>
        <a:bodyPr/>
        <a:lstStyle/>
        <a:p>
          <a:pPr rtl="0"/>
          <a:endParaRPr lang="de-DE" sz="2100" dirty="0"/>
        </a:p>
      </dgm:t>
    </dgm:pt>
    <dgm:pt modelId="{4DC4B2F1-BE6F-4F86-BFC8-EAC2427C4597}" type="parTrans" cxnId="{53674B8E-0AE2-4FFF-9ED3-6D5306862BBB}">
      <dgm:prSet/>
      <dgm:spPr/>
      <dgm:t>
        <a:bodyPr/>
        <a:lstStyle/>
        <a:p>
          <a:endParaRPr lang="de-DE"/>
        </a:p>
      </dgm:t>
    </dgm:pt>
    <dgm:pt modelId="{B2C1B880-30E8-4BE0-915F-7FC3ED8A97EE}" type="sibTrans" cxnId="{53674B8E-0AE2-4FFF-9ED3-6D5306862BBB}">
      <dgm:prSet/>
      <dgm:spPr/>
      <dgm:t>
        <a:bodyPr/>
        <a:lstStyle/>
        <a:p>
          <a:endParaRPr lang="de-DE"/>
        </a:p>
      </dgm:t>
    </dgm:pt>
    <dgm:pt modelId="{64808DF2-B020-4D0C-B9FB-3A5EE5824AA0}">
      <dgm:prSet custT="1"/>
      <dgm:spPr/>
      <dgm:t>
        <a:bodyPr/>
        <a:lstStyle/>
        <a:p>
          <a:r>
            <a:rPr lang="de-DE" sz="1800" dirty="0"/>
            <a:t>VERGLEICH</a:t>
          </a:r>
        </a:p>
      </dgm:t>
    </dgm:pt>
    <dgm:pt modelId="{B718425B-6695-497A-9BB1-7EC1EC45593E}" type="parTrans" cxnId="{89F540DA-0B94-4C98-BA0B-1D5D2A5C81D1}">
      <dgm:prSet/>
      <dgm:spPr/>
      <dgm:t>
        <a:bodyPr/>
        <a:lstStyle/>
        <a:p>
          <a:endParaRPr lang="de-DE"/>
        </a:p>
      </dgm:t>
    </dgm:pt>
    <dgm:pt modelId="{3687BBF1-1AFA-467D-BFDC-D46AA67FBF63}" type="sibTrans" cxnId="{89F540DA-0B94-4C98-BA0B-1D5D2A5C81D1}">
      <dgm:prSet/>
      <dgm:spPr/>
      <dgm:t>
        <a:bodyPr/>
        <a:lstStyle/>
        <a:p>
          <a:endParaRPr lang="de-DE"/>
        </a:p>
      </dgm:t>
    </dgm:pt>
    <dgm:pt modelId="{3823E5A1-A94B-4922-9FEB-A6FB97E7FC72}">
      <dgm:prSet custT="1"/>
      <dgm:spPr/>
      <dgm:t>
        <a:bodyPr/>
        <a:lstStyle/>
        <a:p>
          <a:r>
            <a:rPr lang="de-DE" sz="1400" dirty="0"/>
            <a:t>Europa im Zeitalter der Industrialisierung</a:t>
          </a:r>
        </a:p>
      </dgm:t>
    </dgm:pt>
    <dgm:pt modelId="{18D63F9A-74F7-4D1E-BA48-B7E48BC01F31}" type="parTrans" cxnId="{1C3DC9A0-41F7-4556-9BD6-3AF796BCEA19}">
      <dgm:prSet/>
      <dgm:spPr/>
      <dgm:t>
        <a:bodyPr/>
        <a:lstStyle/>
        <a:p>
          <a:endParaRPr lang="de-DE"/>
        </a:p>
      </dgm:t>
    </dgm:pt>
    <dgm:pt modelId="{79345061-3F9C-418C-988B-015C0CC63E84}" type="sibTrans" cxnId="{1C3DC9A0-41F7-4556-9BD6-3AF796BCEA19}">
      <dgm:prSet/>
      <dgm:spPr/>
      <dgm:t>
        <a:bodyPr/>
        <a:lstStyle/>
        <a:p>
          <a:endParaRPr lang="de-DE"/>
        </a:p>
      </dgm:t>
    </dgm:pt>
    <dgm:pt modelId="{7CABD76D-D94C-4107-8463-A1498B83C629}">
      <dgm:prSet custT="1"/>
      <dgm:spPr/>
      <dgm:t>
        <a:bodyPr/>
        <a:lstStyle/>
        <a:p>
          <a:r>
            <a:rPr lang="de-DE" sz="1400" dirty="0"/>
            <a:t>Friedenschlüsse im Vergleich</a:t>
          </a:r>
        </a:p>
      </dgm:t>
    </dgm:pt>
    <dgm:pt modelId="{E4344105-918D-4803-8777-94D83F6935AB}" type="parTrans" cxnId="{30F6DA72-5396-494F-BAC0-BF6E6F0DE73F}">
      <dgm:prSet/>
      <dgm:spPr/>
      <dgm:t>
        <a:bodyPr/>
        <a:lstStyle/>
        <a:p>
          <a:endParaRPr lang="de-DE"/>
        </a:p>
      </dgm:t>
    </dgm:pt>
    <dgm:pt modelId="{DD8328B2-3C70-4D47-98DA-6D1BF3BBC260}" type="sibTrans" cxnId="{30F6DA72-5396-494F-BAC0-BF6E6F0DE73F}">
      <dgm:prSet/>
      <dgm:spPr/>
      <dgm:t>
        <a:bodyPr/>
        <a:lstStyle/>
        <a:p>
          <a:endParaRPr lang="de-DE"/>
        </a:p>
      </dgm:t>
    </dgm:pt>
    <dgm:pt modelId="{F2887A77-A670-4D45-8640-C263C659942D}">
      <dgm:prSet custT="1"/>
      <dgm:spPr/>
      <dgm:t>
        <a:bodyPr/>
        <a:lstStyle/>
        <a:p>
          <a:r>
            <a:rPr lang="de-DE" sz="1400" dirty="0"/>
            <a:t>Migration</a:t>
          </a:r>
        </a:p>
      </dgm:t>
    </dgm:pt>
    <dgm:pt modelId="{9EB60ED8-9AC8-486E-9788-8F6B5675581B}" type="parTrans" cxnId="{679E8936-EADD-4DDD-A619-95298952A75F}">
      <dgm:prSet/>
      <dgm:spPr/>
      <dgm:t>
        <a:bodyPr/>
        <a:lstStyle/>
        <a:p>
          <a:endParaRPr lang="de-DE"/>
        </a:p>
      </dgm:t>
    </dgm:pt>
    <dgm:pt modelId="{77A26A3B-7AEB-4E8B-9931-209F32A7C90F}" type="sibTrans" cxnId="{679E8936-EADD-4DDD-A619-95298952A75F}">
      <dgm:prSet/>
      <dgm:spPr/>
      <dgm:t>
        <a:bodyPr/>
        <a:lstStyle/>
        <a:p>
          <a:endParaRPr lang="de-DE"/>
        </a:p>
      </dgm:t>
    </dgm:pt>
    <dgm:pt modelId="{F4B2B80E-9557-46BF-ABAF-1679FC01379F}">
      <dgm:prSet custT="1"/>
      <dgm:spPr/>
      <dgm:t>
        <a:bodyPr/>
        <a:lstStyle/>
        <a:p>
          <a:r>
            <a:rPr lang="de-DE" sz="1400" dirty="0"/>
            <a:t> Emanzipations-geschichten</a:t>
          </a:r>
        </a:p>
      </dgm:t>
    </dgm:pt>
    <dgm:pt modelId="{87203A6F-37C6-48F9-AB03-97758571B904}" type="parTrans" cxnId="{AA3D3FA0-82DE-444F-B9F0-8B5FCE21D9C4}">
      <dgm:prSet/>
      <dgm:spPr/>
      <dgm:t>
        <a:bodyPr/>
        <a:lstStyle/>
        <a:p>
          <a:endParaRPr lang="de-DE"/>
        </a:p>
      </dgm:t>
    </dgm:pt>
    <dgm:pt modelId="{6F50D266-F897-438B-85F8-D7AE34664D58}" type="sibTrans" cxnId="{AA3D3FA0-82DE-444F-B9F0-8B5FCE21D9C4}">
      <dgm:prSet/>
      <dgm:spPr/>
      <dgm:t>
        <a:bodyPr/>
        <a:lstStyle/>
        <a:p>
          <a:endParaRPr lang="de-DE"/>
        </a:p>
      </dgm:t>
    </dgm:pt>
    <dgm:pt modelId="{B8E2D80F-3118-4DCC-991E-C9DDC06E3809}">
      <dgm:prSet custT="1"/>
      <dgm:spPr/>
      <dgm:t>
        <a:bodyPr/>
        <a:lstStyle/>
        <a:p>
          <a:r>
            <a:rPr lang="de-DE" sz="1400" dirty="0"/>
            <a:t>Diktaturen des 20. Jahrhunderts</a:t>
          </a:r>
        </a:p>
      </dgm:t>
    </dgm:pt>
    <dgm:pt modelId="{D4B56030-433E-428B-88FC-DCD1F483C1B5}" type="parTrans" cxnId="{B6571E2F-9AE9-4F92-9851-C1088898D985}">
      <dgm:prSet/>
      <dgm:spPr/>
      <dgm:t>
        <a:bodyPr/>
        <a:lstStyle/>
        <a:p>
          <a:endParaRPr lang="de-DE"/>
        </a:p>
      </dgm:t>
    </dgm:pt>
    <dgm:pt modelId="{758FCA70-C171-4904-9FA6-9FFA74281309}" type="sibTrans" cxnId="{B6571E2F-9AE9-4F92-9851-C1088898D985}">
      <dgm:prSet/>
      <dgm:spPr/>
      <dgm:t>
        <a:bodyPr/>
        <a:lstStyle/>
        <a:p>
          <a:endParaRPr lang="de-DE"/>
        </a:p>
      </dgm:t>
    </dgm:pt>
    <dgm:pt modelId="{50460C38-895D-45A4-8F78-0716E0EC3337}">
      <dgm:prSet custT="1"/>
      <dgm:spPr/>
      <dgm:t>
        <a:bodyPr/>
        <a:lstStyle/>
        <a:p>
          <a:r>
            <a:rPr lang="de-DE" sz="1800" dirty="0"/>
            <a:t>LÄNGSSCHNITT</a:t>
          </a:r>
        </a:p>
      </dgm:t>
    </dgm:pt>
    <dgm:pt modelId="{9F17DD35-50D8-4AE9-8BDE-3C41953C40AF}" type="parTrans" cxnId="{42FDA368-B909-4E67-A978-1A254D358EAF}">
      <dgm:prSet/>
      <dgm:spPr/>
      <dgm:t>
        <a:bodyPr/>
        <a:lstStyle/>
        <a:p>
          <a:endParaRPr lang="de-DE"/>
        </a:p>
      </dgm:t>
    </dgm:pt>
    <dgm:pt modelId="{8D83ABA0-80C2-4361-A3E3-3B475090B0D3}" type="sibTrans" cxnId="{42FDA368-B909-4E67-A978-1A254D358EAF}">
      <dgm:prSet/>
      <dgm:spPr/>
      <dgm:t>
        <a:bodyPr/>
        <a:lstStyle/>
        <a:p>
          <a:endParaRPr lang="de-DE"/>
        </a:p>
      </dgm:t>
    </dgm:pt>
    <dgm:pt modelId="{6CB081B8-2C95-4761-8765-FB35CC535EFB}">
      <dgm:prSet custT="1"/>
      <dgm:spPr/>
      <dgm:t>
        <a:bodyPr/>
        <a:lstStyle/>
        <a:p>
          <a:r>
            <a:rPr lang="de-DE" sz="1800" dirty="0"/>
            <a:t>QUERSCHNITT</a:t>
          </a:r>
        </a:p>
      </dgm:t>
    </dgm:pt>
    <dgm:pt modelId="{C225DDD1-8AAB-4B56-A55F-4CAF277FB601}" type="parTrans" cxnId="{3672166A-0FE2-42CC-A84E-7DEAA8A8524C}">
      <dgm:prSet/>
      <dgm:spPr/>
      <dgm:t>
        <a:bodyPr/>
        <a:lstStyle/>
        <a:p>
          <a:endParaRPr lang="de-DE"/>
        </a:p>
      </dgm:t>
    </dgm:pt>
    <dgm:pt modelId="{EE1C0193-B782-49BE-942C-E50056BD70A7}" type="sibTrans" cxnId="{3672166A-0FE2-42CC-A84E-7DEAA8A8524C}">
      <dgm:prSet/>
      <dgm:spPr/>
      <dgm:t>
        <a:bodyPr/>
        <a:lstStyle/>
        <a:p>
          <a:endParaRPr lang="de-DE"/>
        </a:p>
      </dgm:t>
    </dgm:pt>
    <dgm:pt modelId="{F81E4E94-8FC2-4968-B287-6BC3D47BA96C}">
      <dgm:prSet custT="1"/>
      <dgm:spPr/>
      <dgm:t>
        <a:bodyPr/>
        <a:lstStyle/>
        <a:p>
          <a:r>
            <a:rPr lang="de-DE" sz="1400" dirty="0"/>
            <a:t>Europäische Nationalstaatsbildung im 19. Jahrhundert</a:t>
          </a:r>
        </a:p>
      </dgm:t>
    </dgm:pt>
    <dgm:pt modelId="{F001E65A-0F69-455B-8512-17A17920A7C9}" type="parTrans" cxnId="{DE331A26-09E3-4364-8503-BAAC3CEB83BD}">
      <dgm:prSet/>
      <dgm:spPr/>
      <dgm:t>
        <a:bodyPr/>
        <a:lstStyle/>
        <a:p>
          <a:endParaRPr lang="de-DE"/>
        </a:p>
      </dgm:t>
    </dgm:pt>
    <dgm:pt modelId="{434EA23D-1206-40CC-B6FC-1630B85133DB}" type="sibTrans" cxnId="{DE331A26-09E3-4364-8503-BAAC3CEB83BD}">
      <dgm:prSet/>
      <dgm:spPr/>
      <dgm:t>
        <a:bodyPr/>
        <a:lstStyle/>
        <a:p>
          <a:endParaRPr lang="de-DE"/>
        </a:p>
      </dgm:t>
    </dgm:pt>
    <dgm:pt modelId="{A805FD38-F28E-4FC8-ADB8-C960EA8525B0}">
      <dgm:prSet custT="1"/>
      <dgm:spPr/>
      <dgm:t>
        <a:bodyPr/>
        <a:lstStyle/>
        <a:p>
          <a:r>
            <a:rPr lang="de-DE" sz="1800" dirty="0"/>
            <a:t>GENETISCH-CHRONOLOGISCH</a:t>
          </a:r>
        </a:p>
      </dgm:t>
    </dgm:pt>
    <dgm:pt modelId="{9069DD56-A40D-4D7C-914B-DA563BD1D271}" type="parTrans" cxnId="{7AE733B7-97A4-49CC-A08E-2AD8DF55505F}">
      <dgm:prSet/>
      <dgm:spPr/>
    </dgm:pt>
    <dgm:pt modelId="{3076AFF5-08E1-4B53-9CC6-ADEAADECB49E}" type="sibTrans" cxnId="{7AE733B7-97A4-49CC-A08E-2AD8DF55505F}">
      <dgm:prSet/>
      <dgm:spPr/>
    </dgm:pt>
    <dgm:pt modelId="{5D7CDD49-58F9-4235-B94D-AE75BD49545E}">
      <dgm:prSet custT="1"/>
      <dgm:spPr/>
      <dgm:t>
        <a:bodyPr/>
        <a:lstStyle/>
        <a:p>
          <a:r>
            <a:rPr lang="de-DE" sz="1400" dirty="0"/>
            <a:t>Weimarer Republik</a:t>
          </a:r>
        </a:p>
      </dgm:t>
    </dgm:pt>
    <dgm:pt modelId="{45C8BFE6-42F9-4248-81DA-7E1B76B0E316}" type="parTrans" cxnId="{1E45B906-BD80-4DF9-A912-2762DA48793E}">
      <dgm:prSet/>
      <dgm:spPr/>
    </dgm:pt>
    <dgm:pt modelId="{E6A0EE17-B907-42A4-805E-2BADEBF48059}" type="sibTrans" cxnId="{1E45B906-BD80-4DF9-A912-2762DA48793E}">
      <dgm:prSet/>
      <dgm:spPr/>
    </dgm:pt>
    <dgm:pt modelId="{79A58789-5AA7-43E8-96BC-442D5B304770}">
      <dgm:prSet custT="1"/>
      <dgm:spPr/>
      <dgm:t>
        <a:bodyPr/>
        <a:lstStyle/>
        <a:p>
          <a:r>
            <a:rPr lang="de-DE" sz="1400" dirty="0"/>
            <a:t>Nationalsozialismus</a:t>
          </a:r>
        </a:p>
      </dgm:t>
    </dgm:pt>
    <dgm:pt modelId="{01936DEF-3E09-458D-9B65-89DC1F491D10}" type="parTrans" cxnId="{D2A558B7-08B7-4C8E-B38E-5E9D9F7CFFE4}">
      <dgm:prSet/>
      <dgm:spPr/>
    </dgm:pt>
    <dgm:pt modelId="{2250EA7E-CC4B-42E3-8E27-731736595790}" type="sibTrans" cxnId="{D2A558B7-08B7-4C8E-B38E-5E9D9F7CFFE4}">
      <dgm:prSet/>
      <dgm:spPr/>
    </dgm:pt>
    <dgm:pt modelId="{610C3CE6-2C9B-48DB-8ED5-8A47E9DCCD06}">
      <dgm:prSet custT="1"/>
      <dgm:spPr/>
      <dgm:t>
        <a:bodyPr/>
        <a:lstStyle/>
        <a:p>
          <a:r>
            <a:rPr lang="de-DE" sz="1400" dirty="0"/>
            <a:t>Holocaust</a:t>
          </a:r>
        </a:p>
      </dgm:t>
    </dgm:pt>
    <dgm:pt modelId="{484C5BA7-B251-407F-8564-ADFE361E9E53}" type="parTrans" cxnId="{D894BCF7-02B3-4921-BE29-B0AEF3C58B61}">
      <dgm:prSet/>
      <dgm:spPr/>
    </dgm:pt>
    <dgm:pt modelId="{7A5C446A-021B-4595-A808-21BFAA481B6D}" type="sibTrans" cxnId="{D894BCF7-02B3-4921-BE29-B0AEF3C58B61}">
      <dgm:prSet/>
      <dgm:spPr/>
    </dgm:pt>
    <dgm:pt modelId="{12A570C7-0AA7-418C-85E5-C5D808C27978}">
      <dgm:prSet custT="1"/>
      <dgm:spPr/>
      <dgm:t>
        <a:bodyPr/>
        <a:lstStyle/>
        <a:p>
          <a:endParaRPr lang="de-DE" sz="1400" dirty="0"/>
        </a:p>
      </dgm:t>
    </dgm:pt>
    <dgm:pt modelId="{7E603E38-2218-4FE4-B1B0-30A8AA7CB561}" type="parTrans" cxnId="{C9A15166-5ACE-4587-91CC-075F25CDF277}">
      <dgm:prSet/>
      <dgm:spPr/>
    </dgm:pt>
    <dgm:pt modelId="{78DA987C-EB6D-4F96-97AD-84A47E98EFD7}" type="sibTrans" cxnId="{C9A15166-5ACE-4587-91CC-075F25CDF277}">
      <dgm:prSet/>
      <dgm:spPr/>
    </dgm:pt>
    <dgm:pt modelId="{33CF2BCA-432E-4ADD-957B-208F9AA9A961}">
      <dgm:prSet custT="1"/>
      <dgm:spPr/>
      <dgm:t>
        <a:bodyPr/>
        <a:lstStyle/>
        <a:p>
          <a:endParaRPr lang="de-DE" sz="1400" dirty="0"/>
        </a:p>
      </dgm:t>
    </dgm:pt>
    <dgm:pt modelId="{328E447F-CD93-4DC4-8986-4E3415451C8B}" type="parTrans" cxnId="{3E8CF5A6-5D51-43E3-AF1C-9439DE09235F}">
      <dgm:prSet/>
      <dgm:spPr/>
    </dgm:pt>
    <dgm:pt modelId="{C93E6737-97EE-4631-AFA8-63942BA2B7BC}" type="sibTrans" cxnId="{3E8CF5A6-5D51-43E3-AF1C-9439DE09235F}">
      <dgm:prSet/>
      <dgm:spPr/>
    </dgm:pt>
    <dgm:pt modelId="{E2553C5F-4F7B-41D6-94C2-AF889740246D}">
      <dgm:prSet custT="1"/>
      <dgm:spPr/>
      <dgm:t>
        <a:bodyPr/>
        <a:lstStyle/>
        <a:p>
          <a:endParaRPr lang="de-DE" sz="1400" dirty="0"/>
        </a:p>
      </dgm:t>
    </dgm:pt>
    <dgm:pt modelId="{E8FFD5FD-333D-46F9-AFEE-3F4AC26D5FF8}" type="parTrans" cxnId="{C7A8522C-8F9F-4810-B954-AF3D18B8106F}">
      <dgm:prSet/>
      <dgm:spPr/>
    </dgm:pt>
    <dgm:pt modelId="{FC776128-D755-4415-8B82-98504969F46D}" type="sibTrans" cxnId="{C7A8522C-8F9F-4810-B954-AF3D18B8106F}">
      <dgm:prSet/>
      <dgm:spPr/>
    </dgm:pt>
    <dgm:pt modelId="{DDB02721-218C-46EA-98BE-BE3EE88096CE}">
      <dgm:prSet custT="1"/>
      <dgm:spPr/>
      <dgm:t>
        <a:bodyPr/>
        <a:lstStyle/>
        <a:p>
          <a:endParaRPr lang="de-DE" sz="1400" dirty="0"/>
        </a:p>
      </dgm:t>
    </dgm:pt>
    <dgm:pt modelId="{0A987A89-C403-4A30-9BFD-E087E9E8158C}" type="parTrans" cxnId="{9E760AB6-87E7-4054-BB2B-5A84B32CE760}">
      <dgm:prSet/>
      <dgm:spPr/>
    </dgm:pt>
    <dgm:pt modelId="{9195B071-B549-49F1-A3AF-83BEE4D5909D}" type="sibTrans" cxnId="{9E760AB6-87E7-4054-BB2B-5A84B32CE760}">
      <dgm:prSet/>
      <dgm:spPr/>
    </dgm:pt>
    <dgm:pt modelId="{DC8F906B-331F-4FBB-889C-DCB3CC19F5BE}">
      <dgm:prSet custT="1"/>
      <dgm:spPr/>
      <dgm:t>
        <a:bodyPr/>
        <a:lstStyle/>
        <a:p>
          <a:endParaRPr lang="de-DE" sz="1400" dirty="0"/>
        </a:p>
      </dgm:t>
    </dgm:pt>
    <dgm:pt modelId="{9CF2B832-09C8-4D53-B273-A6338EC0B6A2}" type="parTrans" cxnId="{4E645DB4-2FDC-48C9-B000-739C3DC947C0}">
      <dgm:prSet/>
      <dgm:spPr/>
    </dgm:pt>
    <dgm:pt modelId="{9733E55D-A019-4317-980A-302891060AE3}" type="sibTrans" cxnId="{4E645DB4-2FDC-48C9-B000-739C3DC947C0}">
      <dgm:prSet/>
      <dgm:spPr/>
    </dgm:pt>
    <dgm:pt modelId="{56FF1752-74F4-4131-B109-54CA2DC1E49F}">
      <dgm:prSet custT="1"/>
      <dgm:spPr/>
      <dgm:t>
        <a:bodyPr/>
        <a:lstStyle/>
        <a:p>
          <a:endParaRPr lang="de-DE" sz="1400" dirty="0"/>
        </a:p>
      </dgm:t>
    </dgm:pt>
    <dgm:pt modelId="{0AE9CC68-9DB9-43C1-A233-BBBD0191D2AC}" type="parTrans" cxnId="{524897D6-D943-476E-BB7C-9AD16C976ED5}">
      <dgm:prSet/>
      <dgm:spPr/>
    </dgm:pt>
    <dgm:pt modelId="{D75A2CDD-69D5-4548-AF44-5FDF5A7D0502}" type="sibTrans" cxnId="{524897D6-D943-476E-BB7C-9AD16C976ED5}">
      <dgm:prSet/>
      <dgm:spPr/>
    </dgm:pt>
    <dgm:pt modelId="{A9822211-B215-4541-82A2-B170D27C1C51}">
      <dgm:prSet custT="1"/>
      <dgm:spPr/>
      <dgm:t>
        <a:bodyPr/>
        <a:lstStyle/>
        <a:p>
          <a:endParaRPr lang="de-DE" sz="1400" dirty="0"/>
        </a:p>
      </dgm:t>
    </dgm:pt>
    <dgm:pt modelId="{298A5568-E673-4113-9DDC-3DEE2E1F84DC}" type="parTrans" cxnId="{1DC8367E-B287-4E66-8800-1F6B94409DEB}">
      <dgm:prSet/>
      <dgm:spPr/>
    </dgm:pt>
    <dgm:pt modelId="{8BF9D508-4720-45E6-A8C1-BB8EA6C97ED0}" type="sibTrans" cxnId="{1DC8367E-B287-4E66-8800-1F6B94409DEB}">
      <dgm:prSet/>
      <dgm:spPr/>
    </dgm:pt>
    <dgm:pt modelId="{B55B4D3E-A33C-4169-B821-391E956C68AF}">
      <dgm:prSet custT="1"/>
      <dgm:spPr/>
      <dgm:t>
        <a:bodyPr/>
        <a:lstStyle/>
        <a:p>
          <a:endParaRPr lang="de-DE" sz="1400" dirty="0"/>
        </a:p>
      </dgm:t>
    </dgm:pt>
    <dgm:pt modelId="{55F41EA1-4C63-46B8-98D0-A1DF329F9BBC}" type="parTrans" cxnId="{32031424-7739-4845-A9F5-1830825D04F1}">
      <dgm:prSet/>
      <dgm:spPr/>
    </dgm:pt>
    <dgm:pt modelId="{F1AA7F2C-3B99-4945-A1B4-97F5B98FE8CD}" type="sibTrans" cxnId="{32031424-7739-4845-A9F5-1830825D04F1}">
      <dgm:prSet/>
      <dgm:spPr/>
    </dgm:pt>
    <dgm:pt modelId="{7C1B4932-D383-42C7-8C03-404A6319FC38}">
      <dgm:prSet custT="1"/>
      <dgm:spPr/>
      <dgm:t>
        <a:bodyPr/>
        <a:lstStyle/>
        <a:p>
          <a:endParaRPr lang="de-DE" sz="1400" dirty="0"/>
        </a:p>
      </dgm:t>
    </dgm:pt>
    <dgm:pt modelId="{A5589534-1FB6-4330-B7A1-A98670EA8A3E}" type="parTrans" cxnId="{824BB273-5842-471F-9108-B8164FD8475F}">
      <dgm:prSet/>
      <dgm:spPr/>
    </dgm:pt>
    <dgm:pt modelId="{26647DD2-EEBF-4E79-8391-CDCC0BEBF99E}" type="sibTrans" cxnId="{824BB273-5842-471F-9108-B8164FD8475F}">
      <dgm:prSet/>
      <dgm:spPr/>
    </dgm:pt>
    <dgm:pt modelId="{36FFD6AA-3C9D-49B7-815A-455DFE0E6F20}" type="pres">
      <dgm:prSet presAssocID="{0D761E58-A40F-4983-A867-2992EEE5DB57}" presName="composite" presStyleCnt="0">
        <dgm:presLayoutVars>
          <dgm:chMax val="1"/>
          <dgm:dir/>
          <dgm:resizeHandles val="exact"/>
        </dgm:presLayoutVars>
      </dgm:prSet>
      <dgm:spPr/>
    </dgm:pt>
    <dgm:pt modelId="{CE790012-9BE3-452B-878E-90CE673BC299}" type="pres">
      <dgm:prSet presAssocID="{9ECA730B-5818-476C-A2E1-E499267F7E95}" presName="roof" presStyleLbl="dkBgShp" presStyleIdx="0" presStyleCnt="2"/>
      <dgm:spPr/>
    </dgm:pt>
    <dgm:pt modelId="{E7335A18-654F-4802-B988-A1E6CD1D69B4}" type="pres">
      <dgm:prSet presAssocID="{9ECA730B-5818-476C-A2E1-E499267F7E95}" presName="pillars" presStyleCnt="0"/>
      <dgm:spPr/>
    </dgm:pt>
    <dgm:pt modelId="{9BC45344-9921-4C48-988E-45EC1E674C8A}" type="pres">
      <dgm:prSet presAssocID="{9ECA730B-5818-476C-A2E1-E499267F7E95}" presName="pillar1" presStyleLbl="node1" presStyleIdx="0" presStyleCnt="4">
        <dgm:presLayoutVars>
          <dgm:bulletEnabled val="1"/>
        </dgm:presLayoutVars>
      </dgm:prSet>
      <dgm:spPr/>
    </dgm:pt>
    <dgm:pt modelId="{BD4066BA-B0D1-4EB0-A4B0-0914A460CFD0}" type="pres">
      <dgm:prSet presAssocID="{64808DF2-B020-4D0C-B9FB-3A5EE5824AA0}" presName="pillarX" presStyleLbl="node1" presStyleIdx="1" presStyleCnt="4">
        <dgm:presLayoutVars>
          <dgm:bulletEnabled val="1"/>
        </dgm:presLayoutVars>
      </dgm:prSet>
      <dgm:spPr/>
    </dgm:pt>
    <dgm:pt modelId="{635A7DC8-2983-41E1-A050-EB951033B0D9}" type="pres">
      <dgm:prSet presAssocID="{50460C38-895D-45A4-8F78-0716E0EC3337}" presName="pillarX" presStyleLbl="node1" presStyleIdx="2" presStyleCnt="4">
        <dgm:presLayoutVars>
          <dgm:bulletEnabled val="1"/>
        </dgm:presLayoutVars>
      </dgm:prSet>
      <dgm:spPr/>
    </dgm:pt>
    <dgm:pt modelId="{5115134E-0552-4669-9D88-624A533C304B}" type="pres">
      <dgm:prSet presAssocID="{6CB081B8-2C95-4761-8765-FB35CC535EFB}" presName="pillarX" presStyleLbl="node1" presStyleIdx="3" presStyleCnt="4">
        <dgm:presLayoutVars>
          <dgm:bulletEnabled val="1"/>
        </dgm:presLayoutVars>
      </dgm:prSet>
      <dgm:spPr/>
    </dgm:pt>
    <dgm:pt modelId="{E90B70B9-E965-457A-AB22-5A7138C0FFA5}" type="pres">
      <dgm:prSet presAssocID="{9ECA730B-5818-476C-A2E1-E499267F7E95}" presName="base" presStyleLbl="dkBgShp" presStyleIdx="1" presStyleCnt="2"/>
      <dgm:spPr/>
    </dgm:pt>
  </dgm:ptLst>
  <dgm:cxnLst>
    <dgm:cxn modelId="{1E45B906-BD80-4DF9-A912-2762DA48793E}" srcId="{A805FD38-F28E-4FC8-ADB8-C960EA8525B0}" destId="{5D7CDD49-58F9-4235-B94D-AE75BD49545E}" srcOrd="1" destOrd="0" parTransId="{45C8BFE6-42F9-4248-81DA-7E1B76B0E316}" sibTransId="{E6A0EE17-B907-42A4-805E-2BADEBF48059}"/>
    <dgm:cxn modelId="{FD5B1F0C-FB2D-4512-94B0-D80A604E8F18}" type="presOf" srcId="{E2553C5F-4F7B-41D6-94C2-AF889740246D}" destId="{5115134E-0552-4669-9D88-624A533C304B}" srcOrd="0" destOrd="1" presId="urn:microsoft.com/office/officeart/2005/8/layout/hList3"/>
    <dgm:cxn modelId="{0BF2D413-46AE-494A-A417-ACF68C6E5A69}" type="presOf" srcId="{12A570C7-0AA7-418C-85E5-C5D808C27978}" destId="{9BC45344-9921-4C48-988E-45EC1E674C8A}" srcOrd="0" destOrd="1" presId="urn:microsoft.com/office/officeart/2005/8/layout/hList3"/>
    <dgm:cxn modelId="{A9E71914-0982-4636-B0D7-1BD9824FBBBD}" type="presOf" srcId="{A805FD38-F28E-4FC8-ADB8-C960EA8525B0}" destId="{9BC45344-9921-4C48-988E-45EC1E674C8A}" srcOrd="0" destOrd="0" presId="urn:microsoft.com/office/officeart/2005/8/layout/hList3"/>
    <dgm:cxn modelId="{B8D1A621-DD39-44F1-A96F-BBE53996538E}" type="presOf" srcId="{6CB081B8-2C95-4761-8765-FB35CC535EFB}" destId="{5115134E-0552-4669-9D88-624A533C304B}" srcOrd="0" destOrd="0" presId="urn:microsoft.com/office/officeart/2005/8/layout/hList3"/>
    <dgm:cxn modelId="{AD854E22-5C8D-44EB-B12E-A5F0B8A5203A}" type="presOf" srcId="{64808DF2-B020-4D0C-B9FB-3A5EE5824AA0}" destId="{BD4066BA-B0D1-4EB0-A4B0-0914A460CFD0}" srcOrd="0" destOrd="0" presId="urn:microsoft.com/office/officeart/2005/8/layout/hList3"/>
    <dgm:cxn modelId="{32031424-7739-4845-A9F5-1830825D04F1}" srcId="{A805FD38-F28E-4FC8-ADB8-C960EA8525B0}" destId="{B55B4D3E-A33C-4169-B821-391E956C68AF}" srcOrd="2" destOrd="0" parTransId="{55F41EA1-4C63-46B8-98D0-A1DF329F9BBC}" sibTransId="{F1AA7F2C-3B99-4945-A1B4-97F5B98FE8CD}"/>
    <dgm:cxn modelId="{DE331A26-09E3-4364-8503-BAAC3CEB83BD}" srcId="{6CB081B8-2C95-4761-8765-FB35CC535EFB}" destId="{F81E4E94-8FC2-4968-B287-6BC3D47BA96C}" srcOrd="3" destOrd="0" parTransId="{F001E65A-0F69-455B-8512-17A17920A7C9}" sibTransId="{434EA23D-1206-40CC-B6FC-1630B85133DB}"/>
    <dgm:cxn modelId="{7A991727-B3CC-4BB3-8EF5-DCE07367B453}" type="presOf" srcId="{3823E5A1-A94B-4922-9FEB-A6FB97E7FC72}" destId="{5115134E-0552-4669-9D88-624A533C304B}" srcOrd="0" destOrd="2" presId="urn:microsoft.com/office/officeart/2005/8/layout/hList3"/>
    <dgm:cxn modelId="{EB20582A-C26F-484C-BC3B-18891B89AFB9}" type="presOf" srcId="{DC8F906B-331F-4FBB-889C-DCB3CC19F5BE}" destId="{635A7DC8-2983-41E1-A050-EB951033B0D9}" srcOrd="0" destOrd="3" presId="urn:microsoft.com/office/officeart/2005/8/layout/hList3"/>
    <dgm:cxn modelId="{C7A8522C-8F9F-4810-B954-AF3D18B8106F}" srcId="{6CB081B8-2C95-4761-8765-FB35CC535EFB}" destId="{E2553C5F-4F7B-41D6-94C2-AF889740246D}" srcOrd="0" destOrd="0" parTransId="{E8FFD5FD-333D-46F9-AFEE-3F4AC26D5FF8}" sibTransId="{FC776128-D755-4415-8B82-98504969F46D}"/>
    <dgm:cxn modelId="{B6571E2F-9AE9-4F92-9851-C1088898D985}" srcId="{64808DF2-B020-4D0C-B9FB-3A5EE5824AA0}" destId="{B8E2D80F-3118-4DCC-991E-C9DDC06E3809}" srcOrd="3" destOrd="0" parTransId="{D4B56030-433E-428B-88FC-DCD1F483C1B5}" sibTransId="{758FCA70-C171-4904-9FA6-9FFA74281309}"/>
    <dgm:cxn modelId="{A2ADF632-D91C-4869-B0C9-A46E4F182B81}" srcId="{0D761E58-A40F-4983-A867-2992EEE5DB57}" destId="{1DCF0BA2-1749-469E-B2FB-C70E61425D71}" srcOrd="4" destOrd="0" parTransId="{69583387-442D-401B-BDEF-46E568039E24}" sibTransId="{FFDC192E-D97C-434B-9271-0B40342A1318}"/>
    <dgm:cxn modelId="{6139C833-7D07-4EC0-8879-AD6AA1E0F5D6}" type="presOf" srcId="{9ECA730B-5818-476C-A2E1-E499267F7E95}" destId="{CE790012-9BE3-452B-878E-90CE673BC299}" srcOrd="0" destOrd="0" presId="urn:microsoft.com/office/officeart/2005/8/layout/hList3"/>
    <dgm:cxn modelId="{679E8936-EADD-4DDD-A619-95298952A75F}" srcId="{50460C38-895D-45A4-8F78-0716E0EC3337}" destId="{F2887A77-A670-4D45-8640-C263C659942D}" srcOrd="1" destOrd="0" parTransId="{9EB60ED8-9AC8-486E-9788-8F6B5675581B}" sibTransId="{77A26A3B-7AEB-4E8B-9931-209F32A7C90F}"/>
    <dgm:cxn modelId="{07691338-7058-4ACD-B5E5-476A3207AFD4}" type="presOf" srcId="{33CF2BCA-432E-4ADD-957B-208F9AA9A961}" destId="{BD4066BA-B0D1-4EB0-A4B0-0914A460CFD0}" srcOrd="0" destOrd="1" presId="urn:microsoft.com/office/officeart/2005/8/layout/hList3"/>
    <dgm:cxn modelId="{C9A15166-5ACE-4587-91CC-075F25CDF277}" srcId="{A805FD38-F28E-4FC8-ADB8-C960EA8525B0}" destId="{12A570C7-0AA7-418C-85E5-C5D808C27978}" srcOrd="0" destOrd="0" parTransId="{7E603E38-2218-4FE4-B1B0-30A8AA7CB561}" sibTransId="{78DA987C-EB6D-4F96-97AD-84A47E98EFD7}"/>
    <dgm:cxn modelId="{42FDA368-B909-4E67-A978-1A254D358EAF}" srcId="{9ECA730B-5818-476C-A2E1-E499267F7E95}" destId="{50460C38-895D-45A4-8F78-0716E0EC3337}" srcOrd="2" destOrd="0" parTransId="{9F17DD35-50D8-4AE9-8BDE-3C41953C40AF}" sibTransId="{8D83ABA0-80C2-4361-A3E3-3B475090B0D3}"/>
    <dgm:cxn modelId="{FBC1A668-CB6F-4C06-A07A-937BC22647EA}" type="presOf" srcId="{F81E4E94-8FC2-4968-B287-6BC3D47BA96C}" destId="{5115134E-0552-4669-9D88-624A533C304B}" srcOrd="0" destOrd="4" presId="urn:microsoft.com/office/officeart/2005/8/layout/hList3"/>
    <dgm:cxn modelId="{3672166A-0FE2-42CC-A84E-7DEAA8A8524C}" srcId="{9ECA730B-5818-476C-A2E1-E499267F7E95}" destId="{6CB081B8-2C95-4761-8765-FB35CC535EFB}" srcOrd="3" destOrd="0" parTransId="{C225DDD1-8AAB-4B56-A55F-4CAF277FB601}" sibTransId="{EE1C0193-B782-49BE-942C-E50056BD70A7}"/>
    <dgm:cxn modelId="{9C521B4A-B467-4977-B7AD-F05C3242107D}" srcId="{0D761E58-A40F-4983-A867-2992EEE5DB57}" destId="{AE309965-3B11-45F4-A2CE-5244423C0EE7}" srcOrd="2" destOrd="0" parTransId="{DE7D08E4-D2F9-4027-BFCB-A42FCBF957A9}" sibTransId="{A28B0E84-A962-47F9-A5BD-C3757492D871}"/>
    <dgm:cxn modelId="{30F6DA72-5396-494F-BAC0-BF6E6F0DE73F}" srcId="{64808DF2-B020-4D0C-B9FB-3A5EE5824AA0}" destId="{7CABD76D-D94C-4107-8463-A1498B83C629}" srcOrd="1" destOrd="0" parTransId="{E4344105-918D-4803-8777-94D83F6935AB}" sibTransId="{DD8328B2-3C70-4D47-98DA-6D1BF3BBC260}"/>
    <dgm:cxn modelId="{824BB273-5842-471F-9108-B8164FD8475F}" srcId="{A805FD38-F28E-4FC8-ADB8-C960EA8525B0}" destId="{7C1B4932-D383-42C7-8C03-404A6319FC38}" srcOrd="4" destOrd="0" parTransId="{A5589534-1FB6-4330-B7A1-A98670EA8A3E}" sibTransId="{26647DD2-EEBF-4E79-8391-CDCC0BEBF99E}"/>
    <dgm:cxn modelId="{1E116B76-1D08-414A-B832-2BA2F9965348}" type="presOf" srcId="{5D7CDD49-58F9-4235-B94D-AE75BD49545E}" destId="{9BC45344-9921-4C48-988E-45EC1E674C8A}" srcOrd="0" destOrd="2" presId="urn:microsoft.com/office/officeart/2005/8/layout/hList3"/>
    <dgm:cxn modelId="{8A322059-0745-4749-9511-C16CCF31BCA1}" type="presOf" srcId="{56FF1752-74F4-4131-B109-54CA2DC1E49F}" destId="{5115134E-0552-4669-9D88-624A533C304B}" srcOrd="0" destOrd="3" presId="urn:microsoft.com/office/officeart/2005/8/layout/hList3"/>
    <dgm:cxn modelId="{BCD0DD7D-B7C6-4BD7-BBE3-6DC1511E07B5}" srcId="{153B4540-5EFE-4142-9E16-B5C79922EB73}" destId="{6FC41CFD-8B62-4DD0-969F-ED264281C8F9}" srcOrd="1" destOrd="0" parTransId="{82775AE2-5A67-4AA1-B8F5-89DF53EBEF5D}" sibTransId="{DA112CF1-C17B-4D65-B736-F48A504DFF39}"/>
    <dgm:cxn modelId="{1DC8367E-B287-4E66-8800-1F6B94409DEB}" srcId="{64808DF2-B020-4D0C-B9FB-3A5EE5824AA0}" destId="{A9822211-B215-4541-82A2-B170D27C1C51}" srcOrd="2" destOrd="0" parTransId="{298A5568-E673-4113-9DDC-3DEE2E1F84DC}" sibTransId="{8BF9D508-4720-45E6-A8C1-BB8EA6C97ED0}"/>
    <dgm:cxn modelId="{85F1A47F-F8ED-4B44-A3F2-1685802220B6}" type="presOf" srcId="{7C1B4932-D383-42C7-8C03-404A6319FC38}" destId="{9BC45344-9921-4C48-988E-45EC1E674C8A}" srcOrd="0" destOrd="5" presId="urn:microsoft.com/office/officeart/2005/8/layout/hList3"/>
    <dgm:cxn modelId="{53674B8E-0AE2-4FFF-9ED3-6D5306862BBB}" srcId="{153B4540-5EFE-4142-9E16-B5C79922EB73}" destId="{14505E32-293B-4B8F-AB15-07C6741DE435}" srcOrd="0" destOrd="0" parTransId="{4DC4B2F1-BE6F-4F86-BFC8-EAC2427C4597}" sibTransId="{B2C1B880-30E8-4BE0-915F-7FC3ED8A97EE}"/>
    <dgm:cxn modelId="{FAB82A92-3E9C-4126-A5E2-90639A3258A0}" type="presOf" srcId="{610C3CE6-2C9B-48DB-8ED5-8A47E9DCCD06}" destId="{9BC45344-9921-4C48-988E-45EC1E674C8A}" srcOrd="0" destOrd="6" presId="urn:microsoft.com/office/officeart/2005/8/layout/hList3"/>
    <dgm:cxn modelId="{58A4C592-A683-4966-B984-237ABF4DD9C2}" srcId="{153B4540-5EFE-4142-9E16-B5C79922EB73}" destId="{647AC234-878C-415F-8B77-71093ED32F16}" srcOrd="2" destOrd="0" parTransId="{48584C96-0D1B-4A25-9DBC-D7EC7ED8F41D}" sibTransId="{CAE778BD-E7F8-48D8-B691-C00CA7583EA0}"/>
    <dgm:cxn modelId="{ACA50593-AEB8-4D15-BCF5-FAB2A67D9EAB}" type="presOf" srcId="{B8E2D80F-3118-4DCC-991E-C9DDC06E3809}" destId="{BD4066BA-B0D1-4EB0-A4B0-0914A460CFD0}" srcOrd="0" destOrd="4" presId="urn:microsoft.com/office/officeart/2005/8/layout/hList3"/>
    <dgm:cxn modelId="{D195EB98-87B4-4BD8-A550-1C5FF510452A}" type="presOf" srcId="{A9822211-B215-4541-82A2-B170D27C1C51}" destId="{BD4066BA-B0D1-4EB0-A4B0-0914A460CFD0}" srcOrd="0" destOrd="3" presId="urn:microsoft.com/office/officeart/2005/8/layout/hList3"/>
    <dgm:cxn modelId="{AA3D3FA0-82DE-444F-B9F0-8B5FCE21D9C4}" srcId="{50460C38-895D-45A4-8F78-0716E0EC3337}" destId="{F4B2B80E-9557-46BF-ABAF-1679FC01379F}" srcOrd="3" destOrd="0" parTransId="{87203A6F-37C6-48F9-AB03-97758571B904}" sibTransId="{6F50D266-F897-438B-85F8-D7AE34664D58}"/>
    <dgm:cxn modelId="{1C3DC9A0-41F7-4556-9BD6-3AF796BCEA19}" srcId="{6CB081B8-2C95-4761-8765-FB35CC535EFB}" destId="{3823E5A1-A94B-4922-9FEB-A6FB97E7FC72}" srcOrd="1" destOrd="0" parTransId="{18D63F9A-74F7-4D1E-BA48-B7E48BC01F31}" sibTransId="{79345061-3F9C-418C-988B-015C0CC63E84}"/>
    <dgm:cxn modelId="{3E8CF5A6-5D51-43E3-AF1C-9439DE09235F}" srcId="{64808DF2-B020-4D0C-B9FB-3A5EE5824AA0}" destId="{33CF2BCA-432E-4ADD-957B-208F9AA9A961}" srcOrd="0" destOrd="0" parTransId="{328E447F-CD93-4DC4-8986-4E3415451C8B}" sibTransId="{C93E6737-97EE-4631-AFA8-63942BA2B7BC}"/>
    <dgm:cxn modelId="{4537F2A9-09C7-4E85-8749-74079DB072F0}" srcId="{0D761E58-A40F-4983-A867-2992EEE5DB57}" destId="{153B4540-5EFE-4142-9E16-B5C79922EB73}" srcOrd="1" destOrd="0" parTransId="{7B7B7CAB-7E5A-4D93-B534-7FCCDDD6ABFF}" sibTransId="{C3405ABA-568F-4280-BF87-3CF230133899}"/>
    <dgm:cxn modelId="{4E645DB4-2FDC-48C9-B000-739C3DC947C0}" srcId="{50460C38-895D-45A4-8F78-0716E0EC3337}" destId="{DC8F906B-331F-4FBB-889C-DCB3CC19F5BE}" srcOrd="2" destOrd="0" parTransId="{9CF2B832-09C8-4D53-B273-A6338EC0B6A2}" sibTransId="{9733E55D-A019-4317-980A-302891060AE3}"/>
    <dgm:cxn modelId="{4C76B8B4-E7FF-460B-B29C-F759B1263198}" srcId="{0D761E58-A40F-4983-A867-2992EEE5DB57}" destId="{B0E18550-8531-4103-A033-B729B0F05F96}" srcOrd="3" destOrd="0" parTransId="{3EE6082D-2FBA-4B13-8D8C-684D6DE6FB7A}" sibTransId="{9FC7E533-1785-423F-87B1-B45597523F5A}"/>
    <dgm:cxn modelId="{9E760AB6-87E7-4054-BB2B-5A84B32CE760}" srcId="{50460C38-895D-45A4-8F78-0716E0EC3337}" destId="{DDB02721-218C-46EA-98BE-BE3EE88096CE}" srcOrd="0" destOrd="0" parTransId="{0A987A89-C403-4A30-9BFD-E087E9E8158C}" sibTransId="{9195B071-B549-49F1-A3AF-83BEE4D5909D}"/>
    <dgm:cxn modelId="{7AE733B7-97A4-49CC-A08E-2AD8DF55505F}" srcId="{9ECA730B-5818-476C-A2E1-E499267F7E95}" destId="{A805FD38-F28E-4FC8-ADB8-C960EA8525B0}" srcOrd="0" destOrd="0" parTransId="{9069DD56-A40D-4D7C-914B-DA563BD1D271}" sibTransId="{3076AFF5-08E1-4B53-9CC6-ADEAADECB49E}"/>
    <dgm:cxn modelId="{D2A558B7-08B7-4C8E-B38E-5E9D9F7CFFE4}" srcId="{A805FD38-F28E-4FC8-ADB8-C960EA8525B0}" destId="{79A58789-5AA7-43E8-96BC-442D5B304770}" srcOrd="3" destOrd="0" parTransId="{01936DEF-3E09-458D-9B65-89DC1F491D10}" sibTransId="{2250EA7E-CC4B-42E3-8E27-731736595790}"/>
    <dgm:cxn modelId="{B84ECAB7-A1E4-4ADC-A154-6126CA84A7AA}" type="presOf" srcId="{50460C38-895D-45A4-8F78-0716E0EC3337}" destId="{635A7DC8-2983-41E1-A050-EB951033B0D9}" srcOrd="0" destOrd="0" presId="urn:microsoft.com/office/officeart/2005/8/layout/hList3"/>
    <dgm:cxn modelId="{A1419ECA-956B-4D4B-897B-03750BD80AC7}" type="presOf" srcId="{F4B2B80E-9557-46BF-ABAF-1679FC01379F}" destId="{635A7DC8-2983-41E1-A050-EB951033B0D9}" srcOrd="0" destOrd="4" presId="urn:microsoft.com/office/officeart/2005/8/layout/hList3"/>
    <dgm:cxn modelId="{A47189CE-0989-47D4-A167-A50DB20CAEF5}" type="presOf" srcId="{79A58789-5AA7-43E8-96BC-442D5B304770}" destId="{9BC45344-9921-4C48-988E-45EC1E674C8A}" srcOrd="0" destOrd="4" presId="urn:microsoft.com/office/officeart/2005/8/layout/hList3"/>
    <dgm:cxn modelId="{524897D6-D943-476E-BB7C-9AD16C976ED5}" srcId="{6CB081B8-2C95-4761-8765-FB35CC535EFB}" destId="{56FF1752-74F4-4131-B109-54CA2DC1E49F}" srcOrd="2" destOrd="0" parTransId="{0AE9CC68-9DB9-43C1-A233-BBBD0191D2AC}" sibTransId="{D75A2CDD-69D5-4548-AF44-5FDF5A7D0502}"/>
    <dgm:cxn modelId="{89F540DA-0B94-4C98-BA0B-1D5D2A5C81D1}" srcId="{9ECA730B-5818-476C-A2E1-E499267F7E95}" destId="{64808DF2-B020-4D0C-B9FB-3A5EE5824AA0}" srcOrd="1" destOrd="0" parTransId="{B718425B-6695-497A-9BB1-7EC1EC45593E}" sibTransId="{3687BBF1-1AFA-467D-BFDC-D46AA67FBF63}"/>
    <dgm:cxn modelId="{168BFADB-7873-488C-8984-0A19DEB85AF1}" srcId="{0D761E58-A40F-4983-A867-2992EEE5DB57}" destId="{9ECA730B-5818-476C-A2E1-E499267F7E95}" srcOrd="0" destOrd="0" parTransId="{DD731AD6-A7D8-42BD-9424-D6544EB1915C}" sibTransId="{8497E2EF-4A80-485B-BA17-5437B28F5DED}"/>
    <dgm:cxn modelId="{852E54E1-0429-4D40-BB69-5FC92A1573D7}" type="presOf" srcId="{0D761E58-A40F-4983-A867-2992EEE5DB57}" destId="{36FFD6AA-3C9D-49B7-815A-455DFE0E6F20}" srcOrd="0" destOrd="0" presId="urn:microsoft.com/office/officeart/2005/8/layout/hList3"/>
    <dgm:cxn modelId="{4E86F7EC-EB6B-4FF6-B7E2-D614A2F02A13}" type="presOf" srcId="{F2887A77-A670-4D45-8640-C263C659942D}" destId="{635A7DC8-2983-41E1-A050-EB951033B0D9}" srcOrd="0" destOrd="2" presId="urn:microsoft.com/office/officeart/2005/8/layout/hList3"/>
    <dgm:cxn modelId="{E2D9F5ED-A5E1-45D6-935A-CA45B1E198F6}" type="presOf" srcId="{DDB02721-218C-46EA-98BE-BE3EE88096CE}" destId="{635A7DC8-2983-41E1-A050-EB951033B0D9}" srcOrd="0" destOrd="1" presId="urn:microsoft.com/office/officeart/2005/8/layout/hList3"/>
    <dgm:cxn modelId="{D894BCF7-02B3-4921-BE29-B0AEF3C58B61}" srcId="{A805FD38-F28E-4FC8-ADB8-C960EA8525B0}" destId="{610C3CE6-2C9B-48DB-8ED5-8A47E9DCCD06}" srcOrd="5" destOrd="0" parTransId="{484C5BA7-B251-407F-8564-ADFE361E9E53}" sibTransId="{7A5C446A-021B-4595-A808-21BFAA481B6D}"/>
    <dgm:cxn modelId="{4F773FFB-CCEB-4D35-9D8F-2966FE9D2002}" type="presOf" srcId="{B55B4D3E-A33C-4169-B821-391E956C68AF}" destId="{9BC45344-9921-4C48-988E-45EC1E674C8A}" srcOrd="0" destOrd="3" presId="urn:microsoft.com/office/officeart/2005/8/layout/hList3"/>
    <dgm:cxn modelId="{D9A186FD-EDAB-47AD-B22A-67CC0A7B0F8D}" type="presOf" srcId="{7CABD76D-D94C-4107-8463-A1498B83C629}" destId="{BD4066BA-B0D1-4EB0-A4B0-0914A460CFD0}" srcOrd="0" destOrd="2" presId="urn:microsoft.com/office/officeart/2005/8/layout/hList3"/>
    <dgm:cxn modelId="{1F3328CE-BE3F-469A-A398-BC7B2E6148EF}" type="presParOf" srcId="{36FFD6AA-3C9D-49B7-815A-455DFE0E6F20}" destId="{CE790012-9BE3-452B-878E-90CE673BC299}" srcOrd="0" destOrd="0" presId="urn:microsoft.com/office/officeart/2005/8/layout/hList3"/>
    <dgm:cxn modelId="{C6FAD243-3532-4E61-B00A-FA5F46FCA0E5}" type="presParOf" srcId="{36FFD6AA-3C9D-49B7-815A-455DFE0E6F20}" destId="{E7335A18-654F-4802-B988-A1E6CD1D69B4}" srcOrd="1" destOrd="0" presId="urn:microsoft.com/office/officeart/2005/8/layout/hList3"/>
    <dgm:cxn modelId="{65A049AF-F03B-439D-A065-426C3E87AB93}" type="presParOf" srcId="{E7335A18-654F-4802-B988-A1E6CD1D69B4}" destId="{9BC45344-9921-4C48-988E-45EC1E674C8A}" srcOrd="0" destOrd="0" presId="urn:microsoft.com/office/officeart/2005/8/layout/hList3"/>
    <dgm:cxn modelId="{FD83E382-A526-4287-AA48-198994BAD101}" type="presParOf" srcId="{E7335A18-654F-4802-B988-A1E6CD1D69B4}" destId="{BD4066BA-B0D1-4EB0-A4B0-0914A460CFD0}" srcOrd="1" destOrd="0" presId="urn:microsoft.com/office/officeart/2005/8/layout/hList3"/>
    <dgm:cxn modelId="{1B876BFE-2BFA-496D-9FE4-60B6AB5C88C4}" type="presParOf" srcId="{E7335A18-654F-4802-B988-A1E6CD1D69B4}" destId="{635A7DC8-2983-41E1-A050-EB951033B0D9}" srcOrd="2" destOrd="0" presId="urn:microsoft.com/office/officeart/2005/8/layout/hList3"/>
    <dgm:cxn modelId="{8FA76384-0867-4AE9-B169-0701A67C3942}" type="presParOf" srcId="{E7335A18-654F-4802-B988-A1E6CD1D69B4}" destId="{5115134E-0552-4669-9D88-624A533C304B}" srcOrd="3" destOrd="0" presId="urn:microsoft.com/office/officeart/2005/8/layout/hList3"/>
    <dgm:cxn modelId="{75CA79BB-4708-4121-AF4C-93361FFE5285}" type="presParOf" srcId="{36FFD6AA-3C9D-49B7-815A-455DFE0E6F20}" destId="{E90B70B9-E965-457A-AB22-5A7138C0FFA5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0A83A2-FDA1-463E-A6AB-2337E3D664B3}" type="doc">
      <dgm:prSet loTypeId="urn:microsoft.com/office/officeart/2005/8/layout/hList3" loCatId="list" qsTypeId="urn:microsoft.com/office/officeart/2005/8/quickstyle/simple3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45A2934F-AEA8-4671-BF3C-055144845C7D}">
      <dgm:prSet/>
      <dgm:spPr/>
      <dgm:t>
        <a:bodyPr/>
        <a:lstStyle/>
        <a:p>
          <a:pPr rtl="0"/>
          <a:r>
            <a:rPr lang="de-DE" b="1" dirty="0"/>
            <a:t>Der Besuch außerschulischer Lernorte </a:t>
          </a:r>
        </a:p>
      </dgm:t>
    </dgm:pt>
    <dgm:pt modelId="{D21EEC5E-ED60-4B9F-A891-A0A0A9F8BBDE}" type="parTrans" cxnId="{16CABAF1-D3A2-4AFF-93D0-B9DC00885B10}">
      <dgm:prSet/>
      <dgm:spPr/>
      <dgm:t>
        <a:bodyPr/>
        <a:lstStyle/>
        <a:p>
          <a:endParaRPr lang="de-DE"/>
        </a:p>
      </dgm:t>
    </dgm:pt>
    <dgm:pt modelId="{6AA4E8EB-908B-4D32-A473-C26AC8724AE6}" type="sibTrans" cxnId="{16CABAF1-D3A2-4AFF-93D0-B9DC00885B10}">
      <dgm:prSet/>
      <dgm:spPr/>
      <dgm:t>
        <a:bodyPr/>
        <a:lstStyle/>
        <a:p>
          <a:endParaRPr lang="de-DE"/>
        </a:p>
      </dgm:t>
    </dgm:pt>
    <dgm:pt modelId="{F8F64594-FDD3-4751-A8F0-E9FE2E7CDB6B}">
      <dgm:prSet/>
      <dgm:spPr/>
      <dgm:t>
        <a:bodyPr/>
        <a:lstStyle/>
        <a:p>
          <a:endParaRPr lang="de-DE"/>
        </a:p>
      </dgm:t>
    </dgm:pt>
    <dgm:pt modelId="{883614E1-9373-472E-8FD1-DD428EA2502A}" type="parTrans" cxnId="{1B786C00-3A78-4BEA-953E-E0070D21D14A}">
      <dgm:prSet/>
      <dgm:spPr/>
      <dgm:t>
        <a:bodyPr/>
        <a:lstStyle/>
        <a:p>
          <a:endParaRPr lang="de-DE"/>
        </a:p>
      </dgm:t>
    </dgm:pt>
    <dgm:pt modelId="{124EA0E9-5D4E-4131-BB6A-0E98E729A70B}" type="sibTrans" cxnId="{1B786C00-3A78-4BEA-953E-E0070D21D14A}">
      <dgm:prSet/>
      <dgm:spPr/>
      <dgm:t>
        <a:bodyPr/>
        <a:lstStyle/>
        <a:p>
          <a:endParaRPr lang="de-DE"/>
        </a:p>
      </dgm:t>
    </dgm:pt>
    <dgm:pt modelId="{480E715B-990C-42D2-923D-DD53F501C053}">
      <dgm:prSet/>
      <dgm:spPr/>
      <dgm:t>
        <a:bodyPr/>
        <a:lstStyle/>
        <a:p>
          <a:endParaRPr lang="de-DE" dirty="0"/>
        </a:p>
      </dgm:t>
    </dgm:pt>
    <dgm:pt modelId="{D9D97E7C-B174-451B-BC0C-43BC5255BCFA}" type="parTrans" cxnId="{E4A1A1C3-FBCA-4AB3-998C-4B65F00CAEA9}">
      <dgm:prSet/>
      <dgm:spPr/>
      <dgm:t>
        <a:bodyPr/>
        <a:lstStyle/>
        <a:p>
          <a:endParaRPr lang="de-DE"/>
        </a:p>
      </dgm:t>
    </dgm:pt>
    <dgm:pt modelId="{EAF9475A-96C8-487B-8EFE-61FBCA4E8CD8}" type="sibTrans" cxnId="{E4A1A1C3-FBCA-4AB3-998C-4B65F00CAEA9}">
      <dgm:prSet/>
      <dgm:spPr/>
      <dgm:t>
        <a:bodyPr/>
        <a:lstStyle/>
        <a:p>
          <a:endParaRPr lang="de-DE"/>
        </a:p>
      </dgm:t>
    </dgm:pt>
    <dgm:pt modelId="{221666D5-1F6B-4371-9F3D-02647223624F}">
      <dgm:prSet/>
      <dgm:spPr/>
      <dgm:t>
        <a:bodyPr/>
        <a:lstStyle/>
        <a:p>
          <a:endParaRPr lang="de-DE"/>
        </a:p>
      </dgm:t>
    </dgm:pt>
    <dgm:pt modelId="{43A4A2CD-D87A-4896-B6C9-779061741685}" type="parTrans" cxnId="{EA640031-5C86-466E-92EE-A9611FEBEB37}">
      <dgm:prSet/>
      <dgm:spPr/>
      <dgm:t>
        <a:bodyPr/>
        <a:lstStyle/>
        <a:p>
          <a:endParaRPr lang="de-DE"/>
        </a:p>
      </dgm:t>
    </dgm:pt>
    <dgm:pt modelId="{E2CC23D1-3C0C-48D2-88F2-2ED717FC368F}" type="sibTrans" cxnId="{EA640031-5C86-466E-92EE-A9611FEBEB37}">
      <dgm:prSet/>
      <dgm:spPr/>
      <dgm:t>
        <a:bodyPr/>
        <a:lstStyle/>
        <a:p>
          <a:endParaRPr lang="de-DE"/>
        </a:p>
      </dgm:t>
    </dgm:pt>
    <dgm:pt modelId="{DA26B023-7B27-4B58-B12B-4C069B4F0077}">
      <dgm:prSet/>
      <dgm:spPr/>
      <dgm:t>
        <a:bodyPr/>
        <a:lstStyle/>
        <a:p>
          <a:endParaRPr lang="de-DE"/>
        </a:p>
      </dgm:t>
    </dgm:pt>
    <dgm:pt modelId="{39F6CB73-46F1-4A4D-B7F0-BF4B38594975}" type="parTrans" cxnId="{205E6C15-74F0-43DF-8D10-EB5993ED976F}">
      <dgm:prSet/>
      <dgm:spPr/>
      <dgm:t>
        <a:bodyPr/>
        <a:lstStyle/>
        <a:p>
          <a:endParaRPr lang="de-DE"/>
        </a:p>
      </dgm:t>
    </dgm:pt>
    <dgm:pt modelId="{EF2A0C61-3AAA-4E45-98C4-47AABD83490F}" type="sibTrans" cxnId="{205E6C15-74F0-43DF-8D10-EB5993ED976F}">
      <dgm:prSet/>
      <dgm:spPr/>
      <dgm:t>
        <a:bodyPr/>
        <a:lstStyle/>
        <a:p>
          <a:endParaRPr lang="de-DE"/>
        </a:p>
      </dgm:t>
    </dgm:pt>
    <dgm:pt modelId="{86E6F1F0-521F-4FB4-A726-4807076863C1}">
      <dgm:prSet/>
      <dgm:spPr/>
      <dgm:t>
        <a:bodyPr/>
        <a:lstStyle/>
        <a:p>
          <a:pPr rtl="0"/>
          <a:endParaRPr lang="de-DE" dirty="0"/>
        </a:p>
      </dgm:t>
    </dgm:pt>
    <dgm:pt modelId="{9CEF760A-23A1-48FC-A769-A98C40557585}" type="parTrans" cxnId="{A0F34EA6-4A52-47D9-9278-C148165652E1}">
      <dgm:prSet/>
      <dgm:spPr/>
      <dgm:t>
        <a:bodyPr/>
        <a:lstStyle/>
        <a:p>
          <a:endParaRPr lang="de-DE"/>
        </a:p>
      </dgm:t>
    </dgm:pt>
    <dgm:pt modelId="{B446E5C0-4748-422D-AEDF-BC071A471103}" type="sibTrans" cxnId="{A0F34EA6-4A52-47D9-9278-C148165652E1}">
      <dgm:prSet/>
      <dgm:spPr/>
      <dgm:t>
        <a:bodyPr/>
        <a:lstStyle/>
        <a:p>
          <a:endParaRPr lang="de-DE"/>
        </a:p>
      </dgm:t>
    </dgm:pt>
    <dgm:pt modelId="{DE67CCFB-6D68-4ACC-A452-7D6AA82DBD03}">
      <dgm:prSet/>
      <dgm:spPr>
        <a:blipFill dpi="0" rotWithShape="0">
          <a:blip xmlns:r="http://schemas.openxmlformats.org/officeDocument/2006/relationships" r:embed="rId1">
            <a:alphaModFix amt="39000"/>
          </a:blip>
          <a:srcRect/>
          <a:stretch>
            <a:fillRect/>
          </a:stretch>
        </a:blipFill>
      </dgm:spPr>
      <dgm:t>
        <a:bodyPr/>
        <a:lstStyle/>
        <a:p>
          <a:pPr rtl="0"/>
          <a:r>
            <a:rPr lang="de-DE" b="1" dirty="0">
              <a:solidFill>
                <a:schemeClr val="bg1"/>
              </a:solidFill>
            </a:rPr>
            <a:t>Archive</a:t>
          </a:r>
        </a:p>
      </dgm:t>
    </dgm:pt>
    <dgm:pt modelId="{1AF31BF0-19E2-46B5-9503-C35B8D156181}" type="parTrans" cxnId="{EA776048-4630-46BB-98AF-B53343EBD4E0}">
      <dgm:prSet/>
      <dgm:spPr/>
      <dgm:t>
        <a:bodyPr/>
        <a:lstStyle/>
        <a:p>
          <a:endParaRPr lang="de-DE"/>
        </a:p>
      </dgm:t>
    </dgm:pt>
    <dgm:pt modelId="{C45400C8-2A10-4D3A-87DC-5954EFDA69A0}" type="sibTrans" cxnId="{EA776048-4630-46BB-98AF-B53343EBD4E0}">
      <dgm:prSet/>
      <dgm:spPr/>
      <dgm:t>
        <a:bodyPr/>
        <a:lstStyle/>
        <a:p>
          <a:endParaRPr lang="de-DE"/>
        </a:p>
      </dgm:t>
    </dgm:pt>
    <dgm:pt modelId="{E16747F2-6479-42BC-8C33-D5D0859AC99B}">
      <dgm:prSet/>
      <dgm:spPr>
        <a:blipFill rotWithShape="0">
          <a:blip xmlns:r="http://schemas.openxmlformats.org/officeDocument/2006/relationships" r:embed="rId2">
            <a:alphaModFix amt="32000"/>
          </a:blip>
          <a:stretch>
            <a:fillRect/>
          </a:stretch>
        </a:blipFill>
      </dgm:spPr>
      <dgm:t>
        <a:bodyPr/>
        <a:lstStyle/>
        <a:p>
          <a:pPr rtl="0"/>
          <a:r>
            <a:rPr lang="de-DE" b="1" dirty="0">
              <a:solidFill>
                <a:schemeClr val="bg1"/>
              </a:solidFill>
            </a:rPr>
            <a:t>Gedenkstätten</a:t>
          </a:r>
        </a:p>
      </dgm:t>
    </dgm:pt>
    <dgm:pt modelId="{269D3A03-67A7-4F92-85F4-D2624CECC2E9}" type="parTrans" cxnId="{57122FC3-AE1B-4BB2-AF97-38F2CC7D82FC}">
      <dgm:prSet/>
      <dgm:spPr/>
      <dgm:t>
        <a:bodyPr/>
        <a:lstStyle/>
        <a:p>
          <a:endParaRPr lang="de-DE"/>
        </a:p>
      </dgm:t>
    </dgm:pt>
    <dgm:pt modelId="{70E35EDE-F2F7-4ED8-B45F-62D0C88EA14E}" type="sibTrans" cxnId="{57122FC3-AE1B-4BB2-AF97-38F2CC7D82FC}">
      <dgm:prSet/>
      <dgm:spPr/>
      <dgm:t>
        <a:bodyPr/>
        <a:lstStyle/>
        <a:p>
          <a:endParaRPr lang="de-DE"/>
        </a:p>
      </dgm:t>
    </dgm:pt>
    <dgm:pt modelId="{4147482C-3C21-4437-9F61-2B696CCC1E6B}">
      <dgm:prSet/>
      <dgm:spPr>
        <a:blipFill rotWithShape="0">
          <a:blip xmlns:r="http://schemas.openxmlformats.org/officeDocument/2006/relationships" r:embed="rId3">
            <a:alphaModFix amt="32000"/>
          </a:blip>
          <a:stretch>
            <a:fillRect/>
          </a:stretch>
        </a:blipFill>
      </dgm:spPr>
      <dgm:t>
        <a:bodyPr/>
        <a:lstStyle/>
        <a:p>
          <a:pPr rtl="0"/>
          <a:r>
            <a:rPr lang="de-DE" b="1" dirty="0">
              <a:solidFill>
                <a:schemeClr val="bg1"/>
              </a:solidFill>
            </a:rPr>
            <a:t>Museen</a:t>
          </a:r>
        </a:p>
      </dgm:t>
    </dgm:pt>
    <dgm:pt modelId="{91466B10-1CBC-44DF-9E80-C5B2B8C1291A}" type="parTrans" cxnId="{0F4E42E6-AA03-4742-BC52-151ED5133E79}">
      <dgm:prSet/>
      <dgm:spPr/>
      <dgm:t>
        <a:bodyPr/>
        <a:lstStyle/>
        <a:p>
          <a:endParaRPr lang="de-DE"/>
        </a:p>
      </dgm:t>
    </dgm:pt>
    <dgm:pt modelId="{B9DE6807-8E1B-42ED-AC13-7E870580FF19}" type="sibTrans" cxnId="{0F4E42E6-AA03-4742-BC52-151ED5133E79}">
      <dgm:prSet/>
      <dgm:spPr/>
      <dgm:t>
        <a:bodyPr/>
        <a:lstStyle/>
        <a:p>
          <a:endParaRPr lang="de-DE"/>
        </a:p>
      </dgm:t>
    </dgm:pt>
    <dgm:pt modelId="{B1D5E56B-3F85-48C5-AE37-09A9DC34FBAA}" type="pres">
      <dgm:prSet presAssocID="{EA0A83A2-FDA1-463E-A6AB-2337E3D664B3}" presName="composite" presStyleCnt="0">
        <dgm:presLayoutVars>
          <dgm:chMax val="1"/>
          <dgm:dir/>
          <dgm:resizeHandles val="exact"/>
        </dgm:presLayoutVars>
      </dgm:prSet>
      <dgm:spPr/>
    </dgm:pt>
    <dgm:pt modelId="{1868CB61-B3FF-4EFA-BE07-FC66B44DBB91}" type="pres">
      <dgm:prSet presAssocID="{45A2934F-AEA8-4671-BF3C-055144845C7D}" presName="roof" presStyleLbl="dkBgShp" presStyleIdx="0" presStyleCnt="2"/>
      <dgm:spPr/>
    </dgm:pt>
    <dgm:pt modelId="{A2397101-94DC-4AC4-82AB-FE3307400DF8}" type="pres">
      <dgm:prSet presAssocID="{45A2934F-AEA8-4671-BF3C-055144845C7D}" presName="pillars" presStyleCnt="0"/>
      <dgm:spPr/>
    </dgm:pt>
    <dgm:pt modelId="{D9F70FDA-0709-409F-A4C8-0C8DE50B7325}" type="pres">
      <dgm:prSet presAssocID="{45A2934F-AEA8-4671-BF3C-055144845C7D}" presName="pillar1" presStyleLbl="node1" presStyleIdx="0" presStyleCnt="3">
        <dgm:presLayoutVars>
          <dgm:bulletEnabled val="1"/>
        </dgm:presLayoutVars>
      </dgm:prSet>
      <dgm:spPr/>
    </dgm:pt>
    <dgm:pt modelId="{C9C42FDF-2644-45A3-99C3-E8EB16BB0A18}" type="pres">
      <dgm:prSet presAssocID="{E16747F2-6479-42BC-8C33-D5D0859AC99B}" presName="pillarX" presStyleLbl="node1" presStyleIdx="1" presStyleCnt="3">
        <dgm:presLayoutVars>
          <dgm:bulletEnabled val="1"/>
        </dgm:presLayoutVars>
      </dgm:prSet>
      <dgm:spPr/>
    </dgm:pt>
    <dgm:pt modelId="{18112436-5C83-43EA-AB38-B7D5A8353609}" type="pres">
      <dgm:prSet presAssocID="{4147482C-3C21-4437-9F61-2B696CCC1E6B}" presName="pillarX" presStyleLbl="node1" presStyleIdx="2" presStyleCnt="3">
        <dgm:presLayoutVars>
          <dgm:bulletEnabled val="1"/>
        </dgm:presLayoutVars>
      </dgm:prSet>
      <dgm:spPr/>
    </dgm:pt>
    <dgm:pt modelId="{7CF94244-79A4-4BA0-A770-418366331A61}" type="pres">
      <dgm:prSet presAssocID="{45A2934F-AEA8-4671-BF3C-055144845C7D}" presName="base" presStyleLbl="dkBgShp" presStyleIdx="1" presStyleCnt="2"/>
      <dgm:spPr/>
    </dgm:pt>
  </dgm:ptLst>
  <dgm:cxnLst>
    <dgm:cxn modelId="{1B786C00-3A78-4BEA-953E-E0070D21D14A}" srcId="{EA0A83A2-FDA1-463E-A6AB-2337E3D664B3}" destId="{F8F64594-FDD3-4751-A8F0-E9FE2E7CDB6B}" srcOrd="1" destOrd="0" parTransId="{883614E1-9373-472E-8FD1-DD428EA2502A}" sibTransId="{124EA0E9-5D4E-4131-BB6A-0E98E729A70B}"/>
    <dgm:cxn modelId="{205E6C15-74F0-43DF-8D10-EB5993ED976F}" srcId="{EA0A83A2-FDA1-463E-A6AB-2337E3D664B3}" destId="{DA26B023-7B27-4B58-B12B-4C069B4F0077}" srcOrd="4" destOrd="0" parTransId="{39F6CB73-46F1-4A4D-B7F0-BF4B38594975}" sibTransId="{EF2A0C61-3AAA-4E45-98C4-47AABD83490F}"/>
    <dgm:cxn modelId="{EA640031-5C86-466E-92EE-A9611FEBEB37}" srcId="{EA0A83A2-FDA1-463E-A6AB-2337E3D664B3}" destId="{221666D5-1F6B-4371-9F3D-02647223624F}" srcOrd="3" destOrd="0" parTransId="{43A4A2CD-D87A-4896-B6C9-779061741685}" sibTransId="{E2CC23D1-3C0C-48D2-88F2-2ED717FC368F}"/>
    <dgm:cxn modelId="{F0B27F3D-CEEA-48D8-8586-AEE54564661F}" type="presOf" srcId="{4147482C-3C21-4437-9F61-2B696CCC1E6B}" destId="{18112436-5C83-43EA-AB38-B7D5A8353609}" srcOrd="0" destOrd="0" presId="urn:microsoft.com/office/officeart/2005/8/layout/hList3"/>
    <dgm:cxn modelId="{AD8AB844-A3D3-4EEB-86D4-D4B2606E4604}" type="presOf" srcId="{E16747F2-6479-42BC-8C33-D5D0859AC99B}" destId="{C9C42FDF-2644-45A3-99C3-E8EB16BB0A18}" srcOrd="0" destOrd="0" presId="urn:microsoft.com/office/officeart/2005/8/layout/hList3"/>
    <dgm:cxn modelId="{F761D965-A38E-4538-850A-C5717E73A634}" type="presOf" srcId="{DE67CCFB-6D68-4ACC-A452-7D6AA82DBD03}" destId="{D9F70FDA-0709-409F-A4C8-0C8DE50B7325}" srcOrd="0" destOrd="0" presId="urn:microsoft.com/office/officeart/2005/8/layout/hList3"/>
    <dgm:cxn modelId="{EA776048-4630-46BB-98AF-B53343EBD4E0}" srcId="{45A2934F-AEA8-4671-BF3C-055144845C7D}" destId="{DE67CCFB-6D68-4ACC-A452-7D6AA82DBD03}" srcOrd="0" destOrd="0" parTransId="{1AF31BF0-19E2-46B5-9503-C35B8D156181}" sibTransId="{C45400C8-2A10-4D3A-87DC-5954EFDA69A0}"/>
    <dgm:cxn modelId="{A0F34EA6-4A52-47D9-9278-C148165652E1}" srcId="{EA0A83A2-FDA1-463E-A6AB-2337E3D664B3}" destId="{86E6F1F0-521F-4FB4-A726-4807076863C1}" srcOrd="5" destOrd="0" parTransId="{9CEF760A-23A1-48FC-A769-A98C40557585}" sibTransId="{B446E5C0-4748-422D-AEDF-BC071A471103}"/>
    <dgm:cxn modelId="{57122FC3-AE1B-4BB2-AF97-38F2CC7D82FC}" srcId="{45A2934F-AEA8-4671-BF3C-055144845C7D}" destId="{E16747F2-6479-42BC-8C33-D5D0859AC99B}" srcOrd="1" destOrd="0" parTransId="{269D3A03-67A7-4F92-85F4-D2624CECC2E9}" sibTransId="{70E35EDE-F2F7-4ED8-B45F-62D0C88EA14E}"/>
    <dgm:cxn modelId="{E4A1A1C3-FBCA-4AB3-998C-4B65F00CAEA9}" srcId="{EA0A83A2-FDA1-463E-A6AB-2337E3D664B3}" destId="{480E715B-990C-42D2-923D-DD53F501C053}" srcOrd="2" destOrd="0" parTransId="{D9D97E7C-B174-451B-BC0C-43BC5255BCFA}" sibTransId="{EAF9475A-96C8-487B-8EFE-61FBCA4E8CD8}"/>
    <dgm:cxn modelId="{08C9AFD9-9C40-48D3-833D-6B0BE537EA9E}" type="presOf" srcId="{45A2934F-AEA8-4671-BF3C-055144845C7D}" destId="{1868CB61-B3FF-4EFA-BE07-FC66B44DBB91}" srcOrd="0" destOrd="0" presId="urn:microsoft.com/office/officeart/2005/8/layout/hList3"/>
    <dgm:cxn modelId="{0F4E42E6-AA03-4742-BC52-151ED5133E79}" srcId="{45A2934F-AEA8-4671-BF3C-055144845C7D}" destId="{4147482C-3C21-4437-9F61-2B696CCC1E6B}" srcOrd="2" destOrd="0" parTransId="{91466B10-1CBC-44DF-9E80-C5B2B8C1291A}" sibTransId="{B9DE6807-8E1B-42ED-AC13-7E870580FF19}"/>
    <dgm:cxn modelId="{1FA1E0F0-601C-462A-A867-87CE25E86B22}" type="presOf" srcId="{EA0A83A2-FDA1-463E-A6AB-2337E3D664B3}" destId="{B1D5E56B-3F85-48C5-AE37-09A9DC34FBAA}" srcOrd="0" destOrd="0" presId="urn:microsoft.com/office/officeart/2005/8/layout/hList3"/>
    <dgm:cxn modelId="{16CABAF1-D3A2-4AFF-93D0-B9DC00885B10}" srcId="{EA0A83A2-FDA1-463E-A6AB-2337E3D664B3}" destId="{45A2934F-AEA8-4671-BF3C-055144845C7D}" srcOrd="0" destOrd="0" parTransId="{D21EEC5E-ED60-4B9F-A891-A0A0A9F8BBDE}" sibTransId="{6AA4E8EB-908B-4D32-A473-C26AC8724AE6}"/>
    <dgm:cxn modelId="{0A6FDC94-3CDD-49C4-9F4B-EF29072D0939}" type="presParOf" srcId="{B1D5E56B-3F85-48C5-AE37-09A9DC34FBAA}" destId="{1868CB61-B3FF-4EFA-BE07-FC66B44DBB91}" srcOrd="0" destOrd="0" presId="urn:microsoft.com/office/officeart/2005/8/layout/hList3"/>
    <dgm:cxn modelId="{22C40FDE-3CAB-4957-9F10-4A96204A6B61}" type="presParOf" srcId="{B1D5E56B-3F85-48C5-AE37-09A9DC34FBAA}" destId="{A2397101-94DC-4AC4-82AB-FE3307400DF8}" srcOrd="1" destOrd="0" presId="urn:microsoft.com/office/officeart/2005/8/layout/hList3"/>
    <dgm:cxn modelId="{B8ABBF04-1B90-48FF-AA21-BECCDB50C083}" type="presParOf" srcId="{A2397101-94DC-4AC4-82AB-FE3307400DF8}" destId="{D9F70FDA-0709-409F-A4C8-0C8DE50B7325}" srcOrd="0" destOrd="0" presId="urn:microsoft.com/office/officeart/2005/8/layout/hList3"/>
    <dgm:cxn modelId="{14F5AB08-136F-47AC-921A-A202C2D5B696}" type="presParOf" srcId="{A2397101-94DC-4AC4-82AB-FE3307400DF8}" destId="{C9C42FDF-2644-45A3-99C3-E8EB16BB0A18}" srcOrd="1" destOrd="0" presId="urn:microsoft.com/office/officeart/2005/8/layout/hList3"/>
    <dgm:cxn modelId="{21E74739-B689-4479-9C11-6BCB8C4AA877}" type="presParOf" srcId="{A2397101-94DC-4AC4-82AB-FE3307400DF8}" destId="{18112436-5C83-43EA-AB38-B7D5A8353609}" srcOrd="2" destOrd="0" presId="urn:microsoft.com/office/officeart/2005/8/layout/hList3"/>
    <dgm:cxn modelId="{D0EF0525-FEE8-407F-A890-5EF19D2C3CFF}" type="presParOf" srcId="{B1D5E56B-3F85-48C5-AE37-09A9DC34FBAA}" destId="{7CF94244-79A4-4BA0-A770-418366331A6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98DEB-66CA-49B3-B529-DF8DE4035873}">
      <dsp:nvSpPr>
        <dsp:cNvPr id="0" name=""/>
        <dsp:cNvSpPr/>
      </dsp:nvSpPr>
      <dsp:spPr>
        <a:xfrm>
          <a:off x="1512371" y="0"/>
          <a:ext cx="4525963" cy="452596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CA857-BA6E-48FA-952B-AA4B6332F9AE}">
      <dsp:nvSpPr>
        <dsp:cNvPr id="0" name=""/>
        <dsp:cNvSpPr/>
      </dsp:nvSpPr>
      <dsp:spPr>
        <a:xfrm>
          <a:off x="298379" y="24462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b="1" kern="1200" dirty="0"/>
            <a:t>Ziele des Geschichtsunterrichts</a:t>
          </a:r>
          <a:endParaRPr lang="de-DE" sz="1700" kern="1200" dirty="0"/>
        </a:p>
      </dsp:txBody>
      <dsp:txXfrm>
        <a:off x="337647" y="283889"/>
        <a:ext cx="2863339" cy="725883"/>
      </dsp:txXfrm>
    </dsp:sp>
    <dsp:sp modelId="{01E8062E-5D62-4FED-AA85-D4089B0F8913}">
      <dsp:nvSpPr>
        <dsp:cNvPr id="0" name=""/>
        <dsp:cNvSpPr/>
      </dsp:nvSpPr>
      <dsp:spPr>
        <a:xfrm>
          <a:off x="3775352" y="1358009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Entwicklung eines reflektierten Geschichtsbewusstseins</a:t>
          </a:r>
        </a:p>
      </dsp:txBody>
      <dsp:txXfrm>
        <a:off x="3814620" y="1397277"/>
        <a:ext cx="2863339" cy="725883"/>
      </dsp:txXfrm>
    </dsp:sp>
    <dsp:sp modelId="{C7792014-B4FE-4BCA-8396-13858A3943FF}">
      <dsp:nvSpPr>
        <dsp:cNvPr id="0" name=""/>
        <dsp:cNvSpPr/>
      </dsp:nvSpPr>
      <dsp:spPr>
        <a:xfrm>
          <a:off x="3775352" y="2262981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Förderung multiperspektivischen Denkens </a:t>
          </a:r>
        </a:p>
      </dsp:txBody>
      <dsp:txXfrm>
        <a:off x="3814620" y="2302249"/>
        <a:ext cx="2863339" cy="725883"/>
      </dsp:txXfrm>
    </dsp:sp>
    <dsp:sp modelId="{1B6CCD5B-9F0F-45C0-B0E7-8BD47D68492C}">
      <dsp:nvSpPr>
        <dsp:cNvPr id="0" name=""/>
        <dsp:cNvSpPr/>
      </dsp:nvSpPr>
      <dsp:spPr>
        <a:xfrm>
          <a:off x="3775352" y="3167953"/>
          <a:ext cx="2941875" cy="804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700" kern="1200" dirty="0"/>
            <a:t>Herausbildung kritischer Urteilsfähigkeit </a:t>
          </a:r>
        </a:p>
      </dsp:txBody>
      <dsp:txXfrm>
        <a:off x="3814620" y="3207221"/>
        <a:ext cx="2863339" cy="725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EB64BF-0C84-437A-947C-5E217FB80FC9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rgbClr val="C00000"/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Sachkompetenz</a:t>
          </a:r>
        </a:p>
      </dsp:txBody>
      <dsp:txXfrm>
        <a:off x="3119088" y="531800"/>
        <a:ext cx="1991423" cy="1222010"/>
      </dsp:txXfrm>
    </dsp:sp>
    <dsp:sp modelId="{3D2F54E9-8A3B-4453-8780-3C3FFF7D8B4A}">
      <dsp:nvSpPr>
        <dsp:cNvPr id="0" name=""/>
        <dsp:cNvSpPr/>
      </dsp:nvSpPr>
      <dsp:spPr>
        <a:xfrm>
          <a:off x="3754750" y="1728202"/>
          <a:ext cx="2715577" cy="2715577"/>
        </a:xfrm>
        <a:prstGeom prst="ellipse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Urteils-</a:t>
          </a:r>
          <a:r>
            <a:rPr lang="de-DE" sz="2000" kern="1200" dirty="0" err="1"/>
            <a:t>kompetenz</a:t>
          </a:r>
          <a:endParaRPr lang="de-DE" sz="2000" kern="1200" dirty="0"/>
        </a:p>
      </dsp:txBody>
      <dsp:txXfrm>
        <a:off x="4585264" y="2429727"/>
        <a:ext cx="1629346" cy="1493567"/>
      </dsp:txXfrm>
    </dsp:sp>
    <dsp:sp modelId="{77E3552D-2E0D-4FAD-BCE8-94AF44E7F2E2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gradFill rotWithShape="0">
          <a:gsLst>
            <a:gs pos="0">
              <a:schemeClr val="accent1"/>
            </a:gs>
            <a:gs pos="80000">
              <a:schemeClr val="accent4"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kern="1200" dirty="0"/>
            <a:t>Methoden-</a:t>
          </a:r>
          <a:r>
            <a:rPr lang="de-DE" sz="2000" kern="1200" dirty="0" err="1"/>
            <a:t>kompetenz</a:t>
          </a:r>
          <a:endParaRPr lang="de-DE" sz="2000" kern="1200" dirty="0"/>
        </a:p>
      </dsp:txBody>
      <dsp:txXfrm>
        <a:off x="2032857" y="2455334"/>
        <a:ext cx="1629346" cy="14935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0D3F6-8449-48D8-A9E8-5D6F390A7326}">
      <dsp:nvSpPr>
        <dsp:cNvPr id="0" name=""/>
        <dsp:cNvSpPr/>
      </dsp:nvSpPr>
      <dsp:spPr>
        <a:xfrm>
          <a:off x="0" y="0"/>
          <a:ext cx="8229600" cy="134792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b="1" kern="1200" dirty="0"/>
            <a:t>Die vertiefte inhaltliche Auseinandersetzung mit historischen Problemen und Fragestellungen: </a:t>
          </a:r>
          <a:endParaRPr lang="de-DE" sz="3100" kern="1200" dirty="0"/>
        </a:p>
      </dsp:txBody>
      <dsp:txXfrm>
        <a:off x="0" y="0"/>
        <a:ext cx="8229600" cy="1347928"/>
      </dsp:txXfrm>
    </dsp:sp>
    <dsp:sp modelId="{E2D2F751-95EF-43F9-965A-EBE1212123AF}">
      <dsp:nvSpPr>
        <dsp:cNvPr id="0" name=""/>
        <dsp:cNvSpPr/>
      </dsp:nvSpPr>
      <dsp:spPr>
        <a:xfrm>
          <a:off x="2430" y="1347928"/>
          <a:ext cx="2672208" cy="2830650"/>
        </a:xfrm>
        <a:prstGeom prst="rect">
          <a:avLst/>
        </a:prstGeom>
        <a:blipFill rotWithShape="0">
          <a:blip xmlns:r="http://schemas.openxmlformats.org/officeDocument/2006/relationships" r:embed="rId1">
            <a:alphaModFix amt="39000"/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bg1"/>
              </a:solidFill>
            </a:rPr>
            <a:t>Historische Sachverhalte aus verschiedenen Epochen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b="1" kern="1200" dirty="0">
              <a:solidFill>
                <a:schemeClr val="bg1"/>
              </a:solidFill>
            </a:rPr>
            <a:t>(</a:t>
          </a:r>
          <a:r>
            <a:rPr lang="de-DE" sz="1600" b="1" kern="1200" dirty="0">
              <a:solidFill>
                <a:schemeClr val="bg1"/>
              </a:solidFill>
            </a:rPr>
            <a:t>Antike, Mittelalter, Frühe Neuzeit, Neuzeit, Zeitgeschichte)</a:t>
          </a:r>
          <a:endParaRPr lang="de-DE" sz="1100" b="1" kern="1200" dirty="0">
            <a:solidFill>
              <a:schemeClr val="bg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 dirty="0"/>
        </a:p>
      </dsp:txBody>
      <dsp:txXfrm>
        <a:off x="2430" y="1347928"/>
        <a:ext cx="2672208" cy="2830650"/>
      </dsp:txXfrm>
    </dsp:sp>
    <dsp:sp modelId="{5F7E2252-E2D4-4ECC-A08C-CC21B16D3CE2}">
      <dsp:nvSpPr>
        <dsp:cNvPr id="0" name=""/>
        <dsp:cNvSpPr/>
      </dsp:nvSpPr>
      <dsp:spPr>
        <a:xfrm>
          <a:off x="2674639" y="1347928"/>
          <a:ext cx="2880320" cy="2830650"/>
        </a:xfrm>
        <a:prstGeom prst="rect">
          <a:avLst/>
        </a:prstGeom>
        <a:blipFill rotWithShape="0">
          <a:blip xmlns:r="http://schemas.openxmlformats.org/officeDocument/2006/relationships" r:embed="rId2">
            <a:alphaModFix amt="39000"/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bg1"/>
              </a:solidFill>
            </a:rPr>
            <a:t>Auseinandersetzung mit aktueller historischer Forschung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bg1"/>
              </a:solidFill>
            </a:rPr>
            <a:t>(z.B. Warum gibt es unterschiedliche Deutungen von Geschichte?)</a:t>
          </a:r>
        </a:p>
      </dsp:txBody>
      <dsp:txXfrm>
        <a:off x="2674639" y="1347928"/>
        <a:ext cx="2880320" cy="2830650"/>
      </dsp:txXfrm>
    </dsp:sp>
    <dsp:sp modelId="{10EBC43C-3702-4146-9A44-388CCE31DC48}">
      <dsp:nvSpPr>
        <dsp:cNvPr id="0" name=""/>
        <dsp:cNvSpPr/>
      </dsp:nvSpPr>
      <dsp:spPr>
        <a:xfrm>
          <a:off x="5551245" y="1324745"/>
          <a:ext cx="2672208" cy="2830650"/>
        </a:xfrm>
        <a:prstGeom prst="rect">
          <a:avLst/>
        </a:prstGeom>
        <a:blipFill rotWithShape="0">
          <a:blip xmlns:r="http://schemas.openxmlformats.org/officeDocument/2006/relationships" r:embed="rId3">
            <a:alphaModFix amt="39000"/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000" b="1" kern="1200" dirty="0">
              <a:solidFill>
                <a:schemeClr val="bg1"/>
              </a:solidFill>
            </a:rPr>
            <a:t>Nachdenken über Geschichtskultur  </a:t>
          </a:r>
        </a:p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b="1" kern="1200" dirty="0">
              <a:solidFill>
                <a:schemeClr val="bg1"/>
              </a:solidFill>
            </a:rPr>
            <a:t>(z.B. Welche Funktion erfüllt Erinnerungskultur</a:t>
          </a:r>
          <a:r>
            <a:rPr lang="de-DE" sz="1600" kern="1200" dirty="0">
              <a:solidFill>
                <a:schemeClr val="bg1"/>
              </a:solidFill>
            </a:rPr>
            <a:t>?)</a:t>
          </a:r>
        </a:p>
      </dsp:txBody>
      <dsp:txXfrm>
        <a:off x="5551245" y="1324745"/>
        <a:ext cx="2672208" cy="2830650"/>
      </dsp:txXfrm>
    </dsp:sp>
    <dsp:sp modelId="{9963CE77-3185-4DB6-870B-7F3F85F718A6}">
      <dsp:nvSpPr>
        <dsp:cNvPr id="0" name=""/>
        <dsp:cNvSpPr/>
      </dsp:nvSpPr>
      <dsp:spPr>
        <a:xfrm>
          <a:off x="0" y="4178579"/>
          <a:ext cx="8229600" cy="314516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90012-9BE3-452B-878E-90CE673BC299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b="1" kern="1200" dirty="0"/>
            <a:t>Die Vermittlung methodischer Fähigkeiten:</a:t>
          </a:r>
          <a:r>
            <a:rPr lang="de-DE" sz="3800" kern="1200" dirty="0"/>
            <a:t> </a:t>
          </a:r>
        </a:p>
      </dsp:txBody>
      <dsp:txXfrm>
        <a:off x="0" y="0"/>
        <a:ext cx="8229600" cy="1357788"/>
      </dsp:txXfrm>
    </dsp:sp>
    <dsp:sp modelId="{9BC45344-9921-4C48-988E-45EC1E674C8A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Analyse von Text-, Bild- und Tonquellen</a:t>
          </a:r>
        </a:p>
      </dsp:txBody>
      <dsp:txXfrm>
        <a:off x="4018" y="1357788"/>
        <a:ext cx="2740521" cy="2851356"/>
      </dsp:txXfrm>
    </dsp:sp>
    <dsp:sp modelId="{6190A38E-F844-4549-8D88-ABBB34FF84AA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Erörterung und Abwägung verschiedener Deutungen zu historischen Ereignissen 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i="1" kern="1200" dirty="0"/>
            <a:t>(Darstellungstexte von Historikern)</a:t>
          </a:r>
          <a:endParaRPr lang="de-DE" sz="2100" kern="1200" dirty="0"/>
        </a:p>
      </dsp:txBody>
      <dsp:txXfrm>
        <a:off x="2744539" y="1357788"/>
        <a:ext cx="2740521" cy="2851356"/>
      </dsp:txXfrm>
    </dsp:sp>
    <dsp:sp modelId="{33EC45DC-959E-4C78-AF2B-D08FE45B7E3A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100" kern="1200" dirty="0"/>
            <a:t>Auseinandersetzung mit Problemen der historischen Urteilsbildung </a:t>
          </a:r>
        </a:p>
        <a:p>
          <a:pPr marL="0" lvl="0" indent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/>
            <a:t>(</a:t>
          </a:r>
          <a:r>
            <a:rPr lang="de-DE" sz="1600" i="1" kern="1200" dirty="0"/>
            <a:t>z.B. Unterscheidung zwischen vergangenen und heutigen Normen und Wertvorstellungen</a:t>
          </a:r>
          <a:r>
            <a:rPr lang="de-DE" sz="1600" kern="1200" dirty="0"/>
            <a:t>)</a:t>
          </a:r>
          <a:endParaRPr lang="de-DE" sz="2100" kern="1200" dirty="0"/>
        </a:p>
      </dsp:txBody>
      <dsp:txXfrm>
        <a:off x="5485060" y="1357788"/>
        <a:ext cx="2740521" cy="2851356"/>
      </dsp:txXfrm>
    </dsp:sp>
    <dsp:sp modelId="{E90B70B9-E965-457A-AB22-5A7138C0FFA5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790012-9BE3-452B-878E-90CE673BC299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800" b="1" kern="1200" dirty="0"/>
            <a:t>Verschiedene Untersuchungsverfahren:</a:t>
          </a:r>
          <a:endParaRPr lang="de-DE" sz="3800" kern="1200" dirty="0"/>
        </a:p>
      </dsp:txBody>
      <dsp:txXfrm>
        <a:off x="0" y="0"/>
        <a:ext cx="8229600" cy="1357788"/>
      </dsp:txXfrm>
    </dsp:sp>
    <dsp:sp modelId="{9BC45344-9921-4C48-988E-45EC1E674C8A}">
      <dsp:nvSpPr>
        <dsp:cNvPr id="0" name=""/>
        <dsp:cNvSpPr/>
      </dsp:nvSpPr>
      <dsp:spPr>
        <a:xfrm>
          <a:off x="0" y="1357788"/>
          <a:ext cx="2057399" cy="28513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GENETISCH-CHRONOLOGISCH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Weimarer Republik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Nationalsozialismus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Holocaust</a:t>
          </a:r>
        </a:p>
      </dsp:txBody>
      <dsp:txXfrm>
        <a:off x="0" y="1357788"/>
        <a:ext cx="2057399" cy="2851356"/>
      </dsp:txXfrm>
    </dsp:sp>
    <dsp:sp modelId="{BD4066BA-B0D1-4EB0-A4B0-0914A460CFD0}">
      <dsp:nvSpPr>
        <dsp:cNvPr id="0" name=""/>
        <dsp:cNvSpPr/>
      </dsp:nvSpPr>
      <dsp:spPr>
        <a:xfrm>
          <a:off x="2057400" y="1357788"/>
          <a:ext cx="2057399" cy="28513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VERGLEICH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Friedenschlüsse im Vergleich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Diktaturen des 20. Jahrhunderts</a:t>
          </a:r>
        </a:p>
      </dsp:txBody>
      <dsp:txXfrm>
        <a:off x="2057400" y="1357788"/>
        <a:ext cx="2057399" cy="2851356"/>
      </dsp:txXfrm>
    </dsp:sp>
    <dsp:sp modelId="{635A7DC8-2983-41E1-A050-EB951033B0D9}">
      <dsp:nvSpPr>
        <dsp:cNvPr id="0" name=""/>
        <dsp:cNvSpPr/>
      </dsp:nvSpPr>
      <dsp:spPr>
        <a:xfrm>
          <a:off x="4114800" y="1357788"/>
          <a:ext cx="2057399" cy="28513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LÄNGSSCHNITT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Migration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 Emanzipations-geschichten</a:t>
          </a:r>
        </a:p>
      </dsp:txBody>
      <dsp:txXfrm>
        <a:off x="4114800" y="1357788"/>
        <a:ext cx="2057399" cy="2851356"/>
      </dsp:txXfrm>
    </dsp:sp>
    <dsp:sp modelId="{5115134E-0552-4669-9D88-624A533C304B}">
      <dsp:nvSpPr>
        <dsp:cNvPr id="0" name=""/>
        <dsp:cNvSpPr/>
      </dsp:nvSpPr>
      <dsp:spPr>
        <a:xfrm>
          <a:off x="6172199" y="1357788"/>
          <a:ext cx="2057399" cy="285135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800" kern="1200" dirty="0"/>
            <a:t>QUERSCHNITT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Europa im Zeitalter der Industrialisierung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400" kern="1200" dirty="0"/>
            <a:t>Europäische Nationalstaatsbildung im 19. Jahrhundert</a:t>
          </a:r>
        </a:p>
      </dsp:txBody>
      <dsp:txXfrm>
        <a:off x="6172199" y="1357788"/>
        <a:ext cx="2057399" cy="2851356"/>
      </dsp:txXfrm>
    </dsp:sp>
    <dsp:sp modelId="{E90B70B9-E965-457A-AB22-5A7138C0FFA5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68CB61-B3FF-4EFA-BE07-FC66B44DBB91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900" b="1" kern="1200" dirty="0"/>
            <a:t>Der Besuch außerschulischer Lernorte </a:t>
          </a:r>
        </a:p>
      </dsp:txBody>
      <dsp:txXfrm>
        <a:off x="0" y="0"/>
        <a:ext cx="8229600" cy="1357788"/>
      </dsp:txXfrm>
    </dsp:sp>
    <dsp:sp modelId="{D9F70FDA-0709-409F-A4C8-0C8DE50B7325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blipFill dpi="0" rotWithShape="0">
          <a:blip xmlns:r="http://schemas.openxmlformats.org/officeDocument/2006/relationships" r:embed="rId1">
            <a:alphaModFix amt="39000"/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>
              <a:solidFill>
                <a:schemeClr val="bg1"/>
              </a:solidFill>
            </a:rPr>
            <a:t>Archive</a:t>
          </a:r>
        </a:p>
      </dsp:txBody>
      <dsp:txXfrm>
        <a:off x="4018" y="1357788"/>
        <a:ext cx="2740521" cy="2851356"/>
      </dsp:txXfrm>
    </dsp:sp>
    <dsp:sp modelId="{C9C42FDF-2644-45A3-99C3-E8EB16BB0A18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blipFill rotWithShape="0">
          <a:blip xmlns:r="http://schemas.openxmlformats.org/officeDocument/2006/relationships" r:embed="rId2">
            <a:alphaModFix amt="32000"/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>
              <a:solidFill>
                <a:schemeClr val="bg1"/>
              </a:solidFill>
            </a:rPr>
            <a:t>Gedenkstätten</a:t>
          </a:r>
        </a:p>
      </dsp:txBody>
      <dsp:txXfrm>
        <a:off x="2744539" y="1357788"/>
        <a:ext cx="2740521" cy="2851356"/>
      </dsp:txXfrm>
    </dsp:sp>
    <dsp:sp modelId="{18112436-5C83-43EA-AB38-B7D5A8353609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blipFill rotWithShape="0">
          <a:blip xmlns:r="http://schemas.openxmlformats.org/officeDocument/2006/relationships" r:embed="rId3">
            <a:alphaModFix amt="32000"/>
          </a:blip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200" b="1" kern="1200" dirty="0">
              <a:solidFill>
                <a:schemeClr val="bg1"/>
              </a:solidFill>
            </a:rPr>
            <a:t>Museen</a:t>
          </a:r>
        </a:p>
      </dsp:txBody>
      <dsp:txXfrm>
        <a:off x="5485060" y="1357788"/>
        <a:ext cx="2740521" cy="2851356"/>
      </dsp:txXfrm>
    </dsp:sp>
    <dsp:sp modelId="{7CF94244-79A4-4BA0-A770-418366331A61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3574D5-4796-4A0B-9E73-2D4AA569F7EB}" type="datetimeFigureOut">
              <a:rPr lang="de-DE" smtClean="0"/>
              <a:pPr/>
              <a:t>09.09.2025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D4CE2-2BEC-4885-AC8A-9B77972D89D2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166F8-0889-40FF-9D5F-694CD26A539E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Geschichte als Leistungskurs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180DC-1C27-43FB-B12B-A757F5F26E1D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Geschichte als Leistungskurs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B2610-BA6F-446F-8FF3-FCEC7C834269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Geschichte als Leistungskurs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1A7E-02E8-440B-BD1F-1CD429CA9C90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Geschichte als Leistungskurs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9791A-066D-4F06-B86C-731A82AA36CD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Geschichte als Leistungskurs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7CC18-22CE-43B1-8F0B-89B2F7F880EC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Geschichte als Leistungskurs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C7A4-8FB3-486C-883D-09ADE32637A3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Geschichte als Leistungskurs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5DEFB-993A-4487-9F1F-6C7DBBF3518C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Geschichte als Leistungskurs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D108D-7C06-4CDF-B4B4-5450D459A8CF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Geschichte als Leistungskurs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07EE9-1558-4065-A231-4F9AB3A8AF83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Geschichte als Leistungskurs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CE9FE-05B9-4475-957F-F94981B47D67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Geschichte als Leistungskurs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6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F2D7D-D156-44AC-A551-445E9126D42B}" type="datetime1">
              <a:rPr lang="de-DE" smtClean="0"/>
              <a:pPr/>
              <a:t>09.09.2025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Geschichte als Leistungskurs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2452F-DDFB-4B18-8E55-0A322CDDE26A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de-DE" sz="1100" b="1" dirty="0"/>
          </a:p>
          <a:p>
            <a:pPr algn="ctr">
              <a:buNone/>
            </a:pPr>
            <a:endParaRPr lang="de-DE" sz="2000" b="1" dirty="0"/>
          </a:p>
          <a:p>
            <a:pPr algn="ctr">
              <a:buNone/>
            </a:pPr>
            <a:endParaRPr lang="de-DE" sz="7200" b="1" dirty="0"/>
          </a:p>
          <a:p>
            <a:pPr algn="ctr">
              <a:buNone/>
            </a:pPr>
            <a:r>
              <a:rPr lang="de-DE" sz="7200" b="1" dirty="0">
                <a:solidFill>
                  <a:schemeClr val="tx2"/>
                </a:solidFill>
              </a:rPr>
              <a:t>Geschichte als Leistungskurs in der MSS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96044" cy="922713"/>
          </a:xfrm>
          <a:prstGeom prst="rect">
            <a:avLst/>
          </a:prstGeom>
        </p:spPr>
      </p:pic>
    </p:spTree>
  </p:cSld>
  <p:clrMapOvr>
    <a:masterClrMapping/>
  </p:clrMapOvr>
  <p:transition advTm="326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96044" cy="922713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539552" y="890905"/>
            <a:ext cx="548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rgbClr val="C00000"/>
                </a:solidFill>
              </a:rPr>
              <a:t>Das solltest du mitbringen: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FC058A3-C704-4E46-BEBD-B08C2A853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rtl="0"/>
            <a:endParaRPr lang="de-DE" dirty="0">
              <a:solidFill>
                <a:schemeClr val="tx2"/>
              </a:solidFill>
            </a:endParaRPr>
          </a:p>
          <a:p>
            <a:pPr lvl="0" rtl="0"/>
            <a:r>
              <a:rPr lang="de-DE" dirty="0">
                <a:solidFill>
                  <a:schemeClr val="tx2"/>
                </a:solidFill>
              </a:rPr>
              <a:t>Interesse an historischen, politischen und gesellschaftlichen Fragestellungen</a:t>
            </a:r>
          </a:p>
          <a:p>
            <a:pPr lvl="0" rtl="0"/>
            <a:r>
              <a:rPr lang="de-DE" dirty="0">
                <a:solidFill>
                  <a:schemeClr val="tx2"/>
                </a:solidFill>
              </a:rPr>
              <a:t>Die Fähigkeit, Behauptungen zu begründen</a:t>
            </a:r>
          </a:p>
          <a:p>
            <a:pPr lvl="0" rtl="0"/>
            <a:r>
              <a:rPr lang="de-DE" dirty="0">
                <a:solidFill>
                  <a:schemeClr val="tx2"/>
                </a:solidFill>
              </a:rPr>
              <a:t>Die Fähigkeit und Bereitschaft, umfangreiche komplexe Texte zu lesen und zu verstehen</a:t>
            </a:r>
          </a:p>
          <a:p>
            <a:pPr lvl="0" rtl="0"/>
            <a:r>
              <a:rPr lang="de-DE" dirty="0">
                <a:solidFill>
                  <a:schemeClr val="tx2"/>
                </a:solidFill>
              </a:rPr>
              <a:t>Die Bereitschaft zur Aneignung von Fakten und Fachbegriffen</a:t>
            </a:r>
          </a:p>
          <a:p>
            <a:pPr lvl="0" rtl="0"/>
            <a:r>
              <a:rPr lang="de-DE" dirty="0">
                <a:solidFill>
                  <a:schemeClr val="tx2"/>
                </a:solidFill>
              </a:rPr>
              <a:t>Die Fähigkeit zur selbstständigen Recherche</a:t>
            </a:r>
            <a:endParaRPr lang="de-DE" b="1" dirty="0">
              <a:solidFill>
                <a:schemeClr val="tx2"/>
              </a:solidFill>
            </a:endParaRPr>
          </a:p>
          <a:p>
            <a:pPr lvl="0" rtl="0"/>
            <a:r>
              <a:rPr lang="de-DE" dirty="0">
                <a:solidFill>
                  <a:schemeClr val="tx2"/>
                </a:solidFill>
              </a:rPr>
              <a:t>Grundkenntnisse über historische Epochen aus der SEK I</a:t>
            </a:r>
          </a:p>
          <a:p>
            <a:pPr lvl="0" rtl="0"/>
            <a:r>
              <a:rPr lang="de-DE" dirty="0">
                <a:solidFill>
                  <a:schemeClr val="tx2"/>
                </a:solidFill>
              </a:rPr>
              <a:t>Grundkenntnisse in der Analyse von Quellen aus der SEK I</a:t>
            </a:r>
          </a:p>
          <a:p>
            <a:pPr lvl="0"/>
            <a:endParaRPr lang="de-DE" dirty="0"/>
          </a:p>
        </p:txBody>
      </p:sp>
    </p:spTree>
  </p:cSld>
  <p:clrMapOvr>
    <a:masterClrMapping/>
  </p:clrMapOvr>
  <p:transition advTm="25506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B505F0-8056-6C5A-FAF2-AE99385C97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E9D995-6F6A-8B09-3498-6FAEF5AAEF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64CD96-5CFD-D5AF-B14F-209812E3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>
            <a:normAutofit/>
          </a:bodyPr>
          <a:lstStyle/>
          <a:p>
            <a:pPr algn="l"/>
            <a:r>
              <a:rPr lang="de-DE" sz="2000" b="1" dirty="0">
                <a:solidFill>
                  <a:schemeClr val="accent2"/>
                </a:solidFill>
              </a:rPr>
              <a:t>Quellenangaben:</a:t>
            </a:r>
          </a:p>
          <a:p>
            <a:pPr algn="l"/>
            <a:endParaRPr lang="de-DE" sz="1400" dirty="0">
              <a:solidFill>
                <a:schemeClr val="accent2"/>
              </a:solidFill>
            </a:endParaRPr>
          </a:p>
          <a:p>
            <a:pPr algn="l"/>
            <a:r>
              <a:rPr lang="de-DE" sz="1400" dirty="0">
                <a:solidFill>
                  <a:schemeClr val="accent2"/>
                </a:solidFill>
              </a:rPr>
              <a:t>Abbildungen: </a:t>
            </a:r>
            <a:r>
              <a:rPr lang="de-DE" sz="1400" dirty="0" err="1">
                <a:solidFill>
                  <a:schemeClr val="accent2"/>
                </a:solidFill>
              </a:rPr>
              <a:t>pixabay</a:t>
            </a:r>
            <a:endParaRPr lang="de-DE" sz="1400" dirty="0">
              <a:solidFill>
                <a:schemeClr val="accent2"/>
              </a:solidFill>
            </a:endParaRPr>
          </a:p>
          <a:p>
            <a:pPr algn="l"/>
            <a:endParaRPr lang="de-DE" sz="1400" dirty="0">
              <a:solidFill>
                <a:schemeClr val="accent2"/>
              </a:solidFill>
            </a:endParaRPr>
          </a:p>
          <a:p>
            <a:pPr algn="l"/>
            <a:r>
              <a:rPr lang="de-DE" sz="1400" dirty="0">
                <a:solidFill>
                  <a:schemeClr val="accent2"/>
                </a:solidFill>
              </a:rPr>
              <a:t>Zitat: Klaus Bergmann</a:t>
            </a:r>
            <a:r>
              <a:rPr lang="de-DE" sz="1400">
                <a:solidFill>
                  <a:schemeClr val="accent2"/>
                </a:solidFill>
              </a:rPr>
              <a:t>: Gegenwarts- und </a:t>
            </a:r>
            <a:r>
              <a:rPr lang="de-DE" sz="1400" dirty="0">
                <a:solidFill>
                  <a:schemeClr val="accent2"/>
                </a:solidFill>
              </a:rPr>
              <a:t>Zukunftsbezug, in: Methoden im Geschichtsunterricht, </a:t>
            </a:r>
            <a:r>
              <a:rPr lang="de-DE" sz="1400" dirty="0" err="1">
                <a:solidFill>
                  <a:schemeClr val="accent2"/>
                </a:solidFill>
              </a:rPr>
              <a:t>hg</a:t>
            </a:r>
            <a:r>
              <a:rPr lang="de-DE" sz="1400" dirty="0">
                <a:solidFill>
                  <a:schemeClr val="accent2"/>
                </a:solidFill>
              </a:rPr>
              <a:t>. v. Ulrich Mayer, Hans Jürgen Pandel, Gerhard Schneider, 2. überarbeitete Auflage, Schwalbach im Taunus 2007, S. 91-112, hier S. 112.</a:t>
            </a:r>
          </a:p>
          <a:p>
            <a:pPr algn="l"/>
            <a:endParaRPr lang="de-DE" b="1" dirty="0">
              <a:solidFill>
                <a:schemeClr val="accent2"/>
              </a:solidFill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F3C5FB-CA96-8E31-EE46-96E3637D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E594492-94E5-2772-BCCF-267AEBDF0F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96044" cy="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0581"/>
      </p:ext>
    </p:extLst>
  </p:cSld>
  <p:clrMapOvr>
    <a:masterClrMapping/>
  </p:clrMapOvr>
  <p:transition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2856"/>
            <a:ext cx="7772400" cy="1470025"/>
          </a:xfrm>
        </p:spPr>
        <p:txBody>
          <a:bodyPr>
            <a:normAutofit fontScale="90000"/>
          </a:bodyPr>
          <a:lstStyle/>
          <a:p>
            <a:br>
              <a:rPr lang="de-DE" b="1" dirty="0"/>
            </a:br>
            <a:br>
              <a:rPr lang="de-DE" b="1" dirty="0"/>
            </a:br>
            <a:br>
              <a:rPr lang="de-DE" b="1" dirty="0"/>
            </a:b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>
            <a:normAutofit lnSpcReduction="10000"/>
          </a:bodyPr>
          <a:lstStyle/>
          <a:p>
            <a:endParaRPr lang="de-DE" b="1" dirty="0">
              <a:solidFill>
                <a:schemeClr val="accent2"/>
              </a:solidFill>
            </a:endParaRPr>
          </a:p>
          <a:p>
            <a:r>
              <a:rPr lang="de-DE" b="1" dirty="0">
                <a:solidFill>
                  <a:srgbClr val="C00000"/>
                </a:solidFill>
              </a:rPr>
              <a:t>„Geschichte“ ist keine Widerspiegelung der Vergangenheit, sondern immer neu versuchte Deutung von Vergangenem unter dem Einfluss von Problemen der Gegenwart und der erwarteten Zukunft.</a:t>
            </a:r>
            <a:br>
              <a:rPr lang="de-DE" dirty="0">
                <a:solidFill>
                  <a:srgbClr val="C00000"/>
                </a:solidFill>
              </a:rPr>
            </a:br>
            <a:r>
              <a:rPr lang="de-DE" sz="2400" b="1" dirty="0">
                <a:solidFill>
                  <a:srgbClr val="C00000"/>
                </a:solidFill>
              </a:rPr>
              <a:t>(Klaus Bergmann, Historiker)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96044" cy="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882966"/>
      </p:ext>
    </p:extLst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11" name="Inhaltsplatzhalter 10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96044" cy="922713"/>
          </a:xfrm>
          <a:prstGeom prst="rect">
            <a:avLst/>
          </a:prstGeom>
        </p:spPr>
      </p:pic>
    </p:spTree>
  </p:cSld>
  <p:clrMapOvr>
    <a:masterClrMapping/>
  </p:clrMapOvr>
  <p:transition advTm="15319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sz="2400" b="1" dirty="0">
                <a:solidFill>
                  <a:schemeClr val="tx2"/>
                </a:solidFill>
              </a:rPr>
              <a:t>Kompetenzen im Geschichtsunterricht:</a:t>
            </a:r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3841970"/>
              </p:ext>
            </p:extLst>
          </p:nvPr>
        </p:nvGraphicFramePr>
        <p:xfrm>
          <a:off x="457200" y="155679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96044" cy="922713"/>
          </a:xfrm>
          <a:prstGeom prst="rect">
            <a:avLst/>
          </a:prstGeom>
        </p:spPr>
      </p:pic>
    </p:spTree>
  </p:cSld>
  <p:clrMapOvr>
    <a:masterClrMapping/>
  </p:clrMapOvr>
  <p:transition advTm="15538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de-DE" sz="5400" b="1" dirty="0"/>
            </a:br>
            <a:r>
              <a:rPr lang="de-DE" sz="5400" b="1" dirty="0">
                <a:solidFill>
                  <a:schemeClr val="tx2"/>
                </a:solidFill>
              </a:rPr>
              <a:t>Das erwartet dich im Leistungskurs Geschichte…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96044" cy="922713"/>
          </a:xfrm>
          <a:prstGeom prst="rect">
            <a:avLst/>
          </a:prstGeom>
        </p:spPr>
      </p:pic>
    </p:spTree>
  </p:cSld>
  <p:clrMapOvr>
    <a:masterClrMapping/>
  </p:clrMapOvr>
  <p:transition advTm="5678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el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96044" cy="922713"/>
          </a:xfrm>
          <a:prstGeom prst="rect">
            <a:avLst/>
          </a:prstGeom>
        </p:spPr>
      </p:pic>
      <p:graphicFrame>
        <p:nvGraphicFramePr>
          <p:cNvPr id="59" name="Inhaltsplatzhalter 5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5043343"/>
              </p:ext>
            </p:extLst>
          </p:nvPr>
        </p:nvGraphicFramePr>
        <p:xfrm>
          <a:off x="457200" y="1600201"/>
          <a:ext cx="8229600" cy="4493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Tm="15132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2423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5408240" cy="365125"/>
          </a:xfrm>
        </p:spPr>
        <p:txBody>
          <a:bodyPr/>
          <a:lstStyle/>
          <a:p>
            <a:pPr algn="l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96044" cy="922713"/>
          </a:xfrm>
          <a:prstGeom prst="rect">
            <a:avLst/>
          </a:prstGeom>
        </p:spPr>
      </p:pic>
    </p:spTree>
  </p:cSld>
  <p:clrMapOvr>
    <a:masterClrMapping/>
  </p:clrMapOvr>
  <p:transition advTm="1546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36557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11560" y="6356350"/>
            <a:ext cx="5408240" cy="365125"/>
          </a:xfrm>
        </p:spPr>
        <p:txBody>
          <a:bodyPr/>
          <a:lstStyle/>
          <a:p>
            <a:pPr algn="l"/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96044" cy="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63735"/>
      </p:ext>
    </p:extLst>
  </p:cSld>
  <p:clrMapOvr>
    <a:masterClrMapping/>
  </p:clrMapOvr>
  <p:transition advTm="1546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2705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332656"/>
            <a:ext cx="1596044" cy="92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3607"/>
      </p:ext>
    </p:extLst>
  </p:cSld>
  <p:clrMapOvr>
    <a:masterClrMapping/>
  </p:clrMapOvr>
  <p:transition advTm="10421"/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336</Words>
  <Application>Microsoft Office PowerPoint</Application>
  <PresentationFormat>Bildschirmpräsentation (4:3)</PresentationFormat>
  <Paragraphs>62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4" baseType="lpstr">
      <vt:lpstr>Arial</vt:lpstr>
      <vt:lpstr>Calibri</vt:lpstr>
      <vt:lpstr>Larissa-Design</vt:lpstr>
      <vt:lpstr>PowerPoint-Präsentation</vt:lpstr>
      <vt:lpstr>    </vt:lpstr>
      <vt:lpstr>PowerPoint-Präsentation</vt:lpstr>
      <vt:lpstr>Kompetenzen im Geschichtsunterricht:</vt:lpstr>
      <vt:lpstr> Das erwartet dich im Leistungskurs Geschichte…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Geschichte als Leistungskurs</dc:title>
  <dc:creator>Susanne</dc:creator>
  <cp:lastModifiedBy>Susanne Raillard</cp:lastModifiedBy>
  <cp:revision>31</cp:revision>
  <dcterms:created xsi:type="dcterms:W3CDTF">2018-01-22T10:08:25Z</dcterms:created>
  <dcterms:modified xsi:type="dcterms:W3CDTF">2025-09-09T06:57:03Z</dcterms:modified>
</cp:coreProperties>
</file>